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fonts/font1.fntdata" ContentType="application/x-fontdata"/>
  <Override PartName="/ppt/fonts/font10.fntdata" ContentType="application/x-fontdata"/>
  <Override PartName="/ppt/fonts/font2.fntdata" ContentType="application/x-fontdata"/>
  <Override PartName="/ppt/fonts/font3.fntdata" ContentType="application/x-fontdata"/>
  <Override PartName="/ppt/fonts/font4.fntdata" ContentType="application/x-fontdata"/>
  <Override PartName="/ppt/fonts/font5.fntdata" ContentType="application/x-fontdata"/>
  <Override PartName="/ppt/fonts/font6.fntdata" ContentType="application/x-fontdata"/>
  <Override PartName="/ppt/fonts/font7.fntdata" ContentType="application/x-fontdata"/>
  <Override PartName="/ppt/fonts/font8.fntdata" ContentType="application/x-fontdata"/>
  <Override PartName="/ppt/fonts/font9.fntdata" ContentType="application/x-fontdata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package/2006/relationships/metadata/core-properties" Target="docProps/core.xml" /><Relationship Id="rId2" Type="http://schemas.openxmlformats.org/officeDocument/2006/relationships/extended-properties" Target="docProps/app.xml" /><Relationship Id="rId3" Type="http://schemas.openxmlformats.org/officeDocument/2006/relationships/officeDocument" Target="ppt/presentation.xml" /></Relationships>
</file>

<file path=ppt/presentation.xml><?xml version="1.0" encoding="utf-8"?>
<p:presentation xmlns:p="http://schemas.openxmlformats.org/presentationml/2006/main" xmlns:a="http://schemas.openxmlformats.org/drawingml/2006/main" xmlns:r="http://schemas.openxmlformats.org/officeDocument/2006/relationships" embedTrueTypeFonts="1" saveSubsetFonts="1">
  <p:sldMasterIdLst>
    <p:sldMasterId id="2147483648" r:id="rId5"/>
  </p:sldMasterIdLst>
  <p:sldIdLst>
    <p:sldId id="256" r:id="rId6"/>
    <p:sldId id="257" r:id="rId7"/>
    <p:sldId id="258" r:id="rId8"/>
    <p:sldId id="259" r:id="rId9"/>
    <p:sldId id="260" r:id="rId10"/>
    <p:sldId id="261" r:id="rId11"/>
    <p:sldId id="262" r:id="rId12"/>
    <p:sldId id="263" r:id="rId13"/>
    <p:sldId id="264" r:id="rId14"/>
    <p:sldId id="265" r:id="rId15"/>
    <p:sldId id="266" r:id="rId16"/>
    <p:sldId id="267" r:id="rId17"/>
    <p:sldId id="268" r:id="rId18"/>
    <p:sldId id="269" r:id="rId19"/>
    <p:sldId id="270" r:id="rId20"/>
    <p:sldId id="271" r:id="rId21"/>
    <p:sldId id="272" r:id="rId22"/>
    <p:sldId id="273" r:id="rId23"/>
    <p:sldId id="274" r:id="rId24"/>
    <p:sldId id="275" r:id="rId25"/>
    <p:sldId id="276" r:id="rId26"/>
    <p:sldId id="277" r:id="rId27"/>
    <p:sldId id="278" r:id="rId28"/>
    <p:sldId id="279" r:id="rId29"/>
    <p:sldId id="280" r:id="rId30"/>
    <p:sldId id="281" r:id="rId31"/>
    <p:sldId id="282" r:id="rId32"/>
    <p:sldId id="283" r:id="rId33"/>
    <p:sldId id="284" r:id="rId34"/>
    <p:sldId id="285" r:id="rId35"/>
    <p:sldId id="286" r:id="rId36"/>
    <p:sldId id="287" r:id="rId37"/>
    <p:sldId id="288" r:id="rId38"/>
    <p:sldId id="289" r:id="rId39"/>
    <p:sldId id="290" r:id="rId40"/>
    <p:sldId id="291" r:id="rId41"/>
  </p:sldIdLst>
  <p:sldSz cx="9144000" cy="5143500"/>
  <p:notesSz cx="9144000" cy="5143500"/>
  <p:embeddedFontLst>
    <p:embeddedFont>
      <p:font typeface="MTIAHM+Lato-Regular,Bold"/>
      <p:regular r:id="rId42"/>
    </p:embeddedFont>
    <p:embeddedFont>
      <p:font typeface="BCEHTT+Raleway-Bold"/>
      <p:regular r:id="rId43"/>
    </p:embeddedFont>
    <p:embeddedFont>
      <p:font typeface="NGQARG+Lato-Regular"/>
      <p:regular r:id="rId44"/>
    </p:embeddedFont>
    <p:embeddedFont>
      <p:font typeface="FUARNM+ArialMT"/>
      <p:regular r:id="rId45"/>
    </p:embeddedFont>
    <p:embeddedFont>
      <p:font typeface="DCLSQU+MS-Gothic"/>
      <p:regular r:id="rId46"/>
    </p:embeddedFont>
    <p:embeddedFont>
      <p:font typeface="QDGLLA+CambriaMath"/>
      <p:regular r:id="rId47"/>
    </p:embeddedFont>
    <p:embeddedFont>
      <p:font typeface="CKQBHK+Lato-Italic"/>
      <p:regular r:id="rId48"/>
    </p:embeddedFont>
    <p:embeddedFont>
      <p:font typeface="HLALSL+SourceSansPro-Bold"/>
      <p:regular r:id="rId49"/>
    </p:embeddedFont>
    <p:embeddedFont>
      <p:font typeface="KOGKIJ+Arial-BoldMT"/>
      <p:regular r:id="rId50"/>
    </p:embeddedFont>
    <p:embeddedFont>
      <p:font typeface="HQSKEM+SourceSansPro-SemiBold"/>
      <p:regular r:id="rId51"/>
    </p:embeddedFont>
  </p:embeddedFon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57" d="100"/>
          <a:sy n="57" d="100"/>
        </p:scale>
        <p:origin x="-2482" y="-91"/>
      </p:cViewPr>
      <p:guideLst>
        <p:guide orient="horz" pos="3168"/>
        <p:guide pos="2448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presProps" Target="presProps.xml" /><Relationship Id="rId10" Type="http://schemas.openxmlformats.org/officeDocument/2006/relationships/slide" Target="slides/slide5.xml" /><Relationship Id="rId11" Type="http://schemas.openxmlformats.org/officeDocument/2006/relationships/slide" Target="slides/slide6.xml" /><Relationship Id="rId12" Type="http://schemas.openxmlformats.org/officeDocument/2006/relationships/slide" Target="slides/slide7.xml" /><Relationship Id="rId13" Type="http://schemas.openxmlformats.org/officeDocument/2006/relationships/slide" Target="slides/slide8.xml" /><Relationship Id="rId14" Type="http://schemas.openxmlformats.org/officeDocument/2006/relationships/slide" Target="slides/slide9.xml" /><Relationship Id="rId15" Type="http://schemas.openxmlformats.org/officeDocument/2006/relationships/slide" Target="slides/slide10.xml" /><Relationship Id="rId16" Type="http://schemas.openxmlformats.org/officeDocument/2006/relationships/slide" Target="slides/slide11.xml" /><Relationship Id="rId17" Type="http://schemas.openxmlformats.org/officeDocument/2006/relationships/slide" Target="slides/slide12.xml" /><Relationship Id="rId18" Type="http://schemas.openxmlformats.org/officeDocument/2006/relationships/slide" Target="slides/slide13.xml" /><Relationship Id="rId19" Type="http://schemas.openxmlformats.org/officeDocument/2006/relationships/slide" Target="slides/slide14.xml" /><Relationship Id="rId2" Type="http://schemas.openxmlformats.org/officeDocument/2006/relationships/tableStyles" Target="tableStyles.xml" /><Relationship Id="rId20" Type="http://schemas.openxmlformats.org/officeDocument/2006/relationships/slide" Target="slides/slide15.xml" /><Relationship Id="rId21" Type="http://schemas.openxmlformats.org/officeDocument/2006/relationships/slide" Target="slides/slide16.xml" /><Relationship Id="rId22" Type="http://schemas.openxmlformats.org/officeDocument/2006/relationships/slide" Target="slides/slide17.xml" /><Relationship Id="rId23" Type="http://schemas.openxmlformats.org/officeDocument/2006/relationships/slide" Target="slides/slide18.xml" /><Relationship Id="rId24" Type="http://schemas.openxmlformats.org/officeDocument/2006/relationships/slide" Target="slides/slide19.xml" /><Relationship Id="rId25" Type="http://schemas.openxmlformats.org/officeDocument/2006/relationships/slide" Target="slides/slide20.xml" /><Relationship Id="rId26" Type="http://schemas.openxmlformats.org/officeDocument/2006/relationships/slide" Target="slides/slide21.xml" /><Relationship Id="rId27" Type="http://schemas.openxmlformats.org/officeDocument/2006/relationships/slide" Target="slides/slide22.xml" /><Relationship Id="rId28" Type="http://schemas.openxmlformats.org/officeDocument/2006/relationships/slide" Target="slides/slide23.xml" /><Relationship Id="rId29" Type="http://schemas.openxmlformats.org/officeDocument/2006/relationships/slide" Target="slides/slide24.xml" /><Relationship Id="rId3" Type="http://schemas.openxmlformats.org/officeDocument/2006/relationships/viewProps" Target="viewProps.xml" /><Relationship Id="rId30" Type="http://schemas.openxmlformats.org/officeDocument/2006/relationships/slide" Target="slides/slide25.xml" /><Relationship Id="rId31" Type="http://schemas.openxmlformats.org/officeDocument/2006/relationships/slide" Target="slides/slide26.xml" /><Relationship Id="rId32" Type="http://schemas.openxmlformats.org/officeDocument/2006/relationships/slide" Target="slides/slide27.xml" /><Relationship Id="rId33" Type="http://schemas.openxmlformats.org/officeDocument/2006/relationships/slide" Target="slides/slide28.xml" /><Relationship Id="rId34" Type="http://schemas.openxmlformats.org/officeDocument/2006/relationships/slide" Target="slides/slide29.xml" /><Relationship Id="rId35" Type="http://schemas.openxmlformats.org/officeDocument/2006/relationships/slide" Target="slides/slide30.xml" /><Relationship Id="rId36" Type="http://schemas.openxmlformats.org/officeDocument/2006/relationships/slide" Target="slides/slide31.xml" /><Relationship Id="rId37" Type="http://schemas.openxmlformats.org/officeDocument/2006/relationships/slide" Target="slides/slide32.xml" /><Relationship Id="rId38" Type="http://schemas.openxmlformats.org/officeDocument/2006/relationships/slide" Target="slides/slide33.xml" /><Relationship Id="rId39" Type="http://schemas.openxmlformats.org/officeDocument/2006/relationships/slide" Target="slides/slide34.xml" /><Relationship Id="rId4" Type="http://schemas.openxmlformats.org/officeDocument/2006/relationships/theme" Target="theme/theme1.xml" /><Relationship Id="rId40" Type="http://schemas.openxmlformats.org/officeDocument/2006/relationships/slide" Target="slides/slide35.xml" /><Relationship Id="rId41" Type="http://schemas.openxmlformats.org/officeDocument/2006/relationships/slide" Target="slides/slide36.xml" /><Relationship Id="rId42" Type="http://schemas.openxmlformats.org/officeDocument/2006/relationships/font" Target="fonts/font1.fntdata" /><Relationship Id="rId43" Type="http://schemas.openxmlformats.org/officeDocument/2006/relationships/font" Target="fonts/font2.fntdata" /><Relationship Id="rId44" Type="http://schemas.openxmlformats.org/officeDocument/2006/relationships/font" Target="fonts/font3.fntdata" /><Relationship Id="rId45" Type="http://schemas.openxmlformats.org/officeDocument/2006/relationships/font" Target="fonts/font4.fntdata" /><Relationship Id="rId46" Type="http://schemas.openxmlformats.org/officeDocument/2006/relationships/font" Target="fonts/font5.fntdata" /><Relationship Id="rId47" Type="http://schemas.openxmlformats.org/officeDocument/2006/relationships/font" Target="fonts/font6.fntdata" /><Relationship Id="rId48" Type="http://schemas.openxmlformats.org/officeDocument/2006/relationships/font" Target="fonts/font7.fntdata" /><Relationship Id="rId49" Type="http://schemas.openxmlformats.org/officeDocument/2006/relationships/font" Target="fonts/font8.fntdata" /><Relationship Id="rId5" Type="http://schemas.openxmlformats.org/officeDocument/2006/relationships/slideMaster" Target="slideMasters/slideMaster1.xml" /><Relationship Id="rId50" Type="http://schemas.openxmlformats.org/officeDocument/2006/relationships/font" Target="fonts/font9.fntdata" /><Relationship Id="rId51" Type="http://schemas.openxmlformats.org/officeDocument/2006/relationships/font" Target="fonts/font10.fntdata" /><Relationship Id="rId6" Type="http://schemas.openxmlformats.org/officeDocument/2006/relationships/slide" Target="slides/slide1.xml" /><Relationship Id="rId7" Type="http://schemas.openxmlformats.org/officeDocument/2006/relationships/slide" Target="slides/slide2.xml" /><Relationship Id="rId8" Type="http://schemas.openxmlformats.org/officeDocument/2006/relationships/slide" Target="slides/slide3.xml" /><Relationship Id="rId9" Type="http://schemas.openxmlformats.org/officeDocument/2006/relationships/slide" Target="slides/slide4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Title</a:t>
            </a:r>
            <a:endParaRPr lang="en-US"/>
          </a:p>
        </p:txBody>
      </p:sp>
      <p:sp>
        <p:nvSpPr>
          <p:cNvPr id="3" name="Text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lvl="0"/>
            <a:r>
              <a:rPr lang="en-US" smtClean="0"/>
              <a:t>Text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6525B2-4347-4F72-BAF7-76B19438D329}" type="datetimeFigureOut">
              <a:rPr lang="en-US" smtClean="0"/>
              <a:t>27.02.2014</a:t>
            </a:fld>
            <a:endParaRPr lang="en-US"/>
          </a:p>
        </p:txBody>
      </p:sp>
      <p:sp>
        <p:nvSpPr>
          <p:cNvPr id="5" name="Foo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0F073CC-40D5-4B23-8DF0-9BD0A0C12F2C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2" Type="http://schemas.openxmlformats.org/officeDocument/2006/relationships/theme" Target="../theme/theme1.xml" /></Relationships>
</file>

<file path=ppt/slideMasters/slideMaster1.xml><?xml version="1.0" encoding="utf-8"?>
<p:sldMaster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377666" y="427735"/>
            <a:ext cx="6797992" cy="1710943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377666" y="2459482"/>
            <a:ext cx="6797992" cy="705764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type="ftr" idx="5" sz="quarter"/>
          </p:nvPr>
        </p:nvSpPr>
        <p:spPr>
          <a:xfrm>
            <a:off x="2568130" y="9944862"/>
            <a:ext cx="2417063" cy="53467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5" name="Holder 5"/>
          <p:cNvSpPr>
            <a:spLocks noGrp="1"/>
          </p:cNvSpPr>
          <p:nvPr>
            <p:ph type="dt" idx="6" sz="half"/>
          </p:nvPr>
        </p:nvSpPr>
        <p:spPr>
          <a:xfrm>
            <a:off x="377666" y="9944862"/>
            <a:ext cx="1737264" cy="53467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6" name="Holder 6"/>
          <p:cNvSpPr>
            <a:spLocks noGrp="1"/>
          </p:cNvSpPr>
          <p:nvPr>
            <p:ph type="sldNum" idx="7" sz="quarter"/>
          </p:nvPr>
        </p:nvSpPr>
        <p:spPr>
          <a:xfrm>
            <a:off x="5438394" y="9944862"/>
            <a:ext cx="1737264" cy="53467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В‹#В›</a:t>
            </a:fld>
          </a:p>
        </p:txBody>
      </p:sp>
    </p:spTree>
  </p:cSld>
  <p:clrMap folHlink="folHlink" hlink="hlink" accent1="accent1" accent2="accent2" accent3="accent3" accent4="accent4" accent5="accent5" accent6="accent6" tx2="dk2" bg2="lt2" tx1="dk1" bg1="lt1"/>
  <p:sldLayoutIdLst>
    <p:sldLayoutId id="2147483649" r:id="rId1"/>
  </p:sldLayoutIdLst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2" Type="http://schemas.openxmlformats.org/officeDocument/2006/relationships/image" Target="../media/image1.png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2" Type="http://schemas.openxmlformats.org/officeDocument/2006/relationships/image" Target="../media/image2.png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2" Type="http://schemas.openxmlformats.org/officeDocument/2006/relationships/image" Target="../media/image3.png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2" Type="http://schemas.openxmlformats.org/officeDocument/2006/relationships/image" Target="../media/image4.png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2" Type="http://schemas.openxmlformats.org/officeDocument/2006/relationships/image" Target="../media/image5.png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2" Type="http://schemas.openxmlformats.org/officeDocument/2006/relationships/image" Target="../media/image6.png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2" Type="http://schemas.openxmlformats.org/officeDocument/2006/relationships/image" Target="../media/image7.png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2" Type="http://schemas.openxmlformats.org/officeDocument/2006/relationships/image" Target="../media/image8.png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2" Type="http://schemas.openxmlformats.org/officeDocument/2006/relationships/image" Target="../media/image9.png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2" Type="http://schemas.openxmlformats.org/officeDocument/2006/relationships/image" Target="../media/image10.png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2" Type="http://schemas.openxmlformats.org/officeDocument/2006/relationships/image" Target="../media/image11.png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2" Type="http://schemas.openxmlformats.org/officeDocument/2006/relationships/image" Target="../media/image12.png" /></Relationships>
</file>

<file path=ppt/slides/_rels/slide1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2" Type="http://schemas.openxmlformats.org/officeDocument/2006/relationships/image" Target="../media/image13.png" /></Relationships>
</file>

<file path=ppt/slides/_rels/slide1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2" Type="http://schemas.openxmlformats.org/officeDocument/2006/relationships/image" Target="../media/image14.png" /></Relationships>
</file>

<file path=ppt/slides/_rels/slide1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2" Type="http://schemas.openxmlformats.org/officeDocument/2006/relationships/image" Target="../media/image15.png" /></Relationships>
</file>

<file path=ppt/slides/_rels/slide1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2" Type="http://schemas.openxmlformats.org/officeDocument/2006/relationships/image" Target="../media/image16.png" /></Relationships>
</file>

<file path=ppt/slides/_rels/slide1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2" Type="http://schemas.openxmlformats.org/officeDocument/2006/relationships/image" Target="../media/image17.png" /></Relationships>
</file>

<file path=ppt/slides/_rels/slide1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2" Type="http://schemas.openxmlformats.org/officeDocument/2006/relationships/image" Target="../media/image18.png" /></Relationships>
</file>

<file path=ppt/slides/_rels/slide1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2" Type="http://schemas.openxmlformats.org/officeDocument/2006/relationships/image" Target="../media/image19.png" /></Relationships>
</file>

<file path=ppt/slides/_rels/slide2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2" Type="http://schemas.openxmlformats.org/officeDocument/2006/relationships/image" Target="../media/image20.png" /></Relationships>
</file>

<file path=ppt/slides/_rels/slide2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2" Type="http://schemas.openxmlformats.org/officeDocument/2006/relationships/image" Target="../media/image21.png" /></Relationships>
</file>

<file path=ppt/slides/_rels/slide2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2" Type="http://schemas.openxmlformats.org/officeDocument/2006/relationships/image" Target="../media/image22.png" /></Relationships>
</file>

<file path=ppt/slides/_rels/slide2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2" Type="http://schemas.openxmlformats.org/officeDocument/2006/relationships/image" Target="../media/image23.png" /></Relationships>
</file>

<file path=ppt/slides/_rels/slide2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2" Type="http://schemas.openxmlformats.org/officeDocument/2006/relationships/image" Target="../media/image24.png" /></Relationships>
</file>

<file path=ppt/slides/_rels/slide2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2" Type="http://schemas.openxmlformats.org/officeDocument/2006/relationships/image" Target="../media/image25.png" /></Relationships>
</file>

<file path=ppt/slides/_rels/slide2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2" Type="http://schemas.openxmlformats.org/officeDocument/2006/relationships/image" Target="../media/image26.png" /></Relationships>
</file>

<file path=ppt/slides/_rels/slide2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2" Type="http://schemas.openxmlformats.org/officeDocument/2006/relationships/image" Target="../media/image27.png" /></Relationships>
</file>

<file path=ppt/slides/_rels/slide2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2" Type="http://schemas.openxmlformats.org/officeDocument/2006/relationships/image" Target="../media/image28.png" /></Relationships>
</file>

<file path=ppt/slides/_rels/slide2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2" Type="http://schemas.openxmlformats.org/officeDocument/2006/relationships/image" Target="../media/image29.png" /></Relationships>
</file>

<file path=ppt/slides/_rels/slide3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2" Type="http://schemas.openxmlformats.org/officeDocument/2006/relationships/image" Target="../media/image30.png" /></Relationships>
</file>

<file path=ppt/slides/_rels/slide3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2" Type="http://schemas.openxmlformats.org/officeDocument/2006/relationships/image" Target="../media/image31.png" /></Relationships>
</file>

<file path=ppt/slides/_rels/slide3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2" Type="http://schemas.openxmlformats.org/officeDocument/2006/relationships/image" Target="../media/image32.png" /></Relationships>
</file>

<file path=ppt/slides/_rels/slide3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2" Type="http://schemas.openxmlformats.org/officeDocument/2006/relationships/image" Target="../media/image33.png" /></Relationships>
</file>

<file path=ppt/slides/_rels/slide3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2" Type="http://schemas.openxmlformats.org/officeDocument/2006/relationships/image" Target="../media/image34.png" /></Relationships>
</file>

<file path=ppt/slides/_rels/slide3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2" Type="http://schemas.openxmlformats.org/officeDocument/2006/relationships/image" Target="../media/image35.png" /></Relationships>
</file>

<file path=ppt/slides/_rels/slide3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2" Type="http://schemas.openxmlformats.org/officeDocument/2006/relationships/image" Target="../media/image36.png" /></Relationships>
</file>

<file path=ppt/slides/slide1.xml><?xml version="1.0" encoding="utf-8"?>
<p:sld xmlns:p="http://schemas.openxmlformats.org/presentationml/2006/main" xmlns:a="http://schemas.openxmlformats.org/drawingml/2006/main" xmlns:r="http://schemas.openxmlformats.org/officeDocument/2006/relationships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" name="object 1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blipFill>
            <a:blip cstate="print" r:embed="rId2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/>
        </p:txBody>
      </p:sp>
      <p:sp>
        <p:nvSpPr>
          <p:cNvPr id="3" name="object 3"/>
          <p:cNvSpPr txBox="1"/>
          <p:nvPr/>
        </p:nvSpPr>
        <p:spPr>
          <a:xfrm>
            <a:off x="3988675" y="1459574"/>
            <a:ext cx="1562074" cy="569442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0" marR="0">
              <a:lnSpc>
                <a:spcPts val="4183"/>
              </a:lnSpc>
              <a:spcBef>
                <a:spcPts val="0"/>
              </a:spcBef>
              <a:spcAft>
                <a:spcPts val="0"/>
              </a:spcAft>
            </a:pPr>
            <a:r>
              <a:rPr dirty="0" sz="3800">
                <a:solidFill>
                  <a:srgbClr val="1a1a1a"/>
                </a:solidFill>
                <a:latin typeface="MTIAHM+Lato-Regular,Bold"/>
                <a:cs typeface="MTIAHM+Lato-Regular,Bold"/>
              </a:rPr>
              <a:t>School</a:t>
            </a:r>
          </a:p>
        </p:txBody>
      </p:sp>
      <p:sp>
        <p:nvSpPr>
          <p:cNvPr id="4" name="object 4"/>
          <p:cNvSpPr txBox="1"/>
          <p:nvPr/>
        </p:nvSpPr>
        <p:spPr>
          <a:xfrm>
            <a:off x="950200" y="2075270"/>
            <a:ext cx="7638008" cy="569442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0" marR="0">
              <a:lnSpc>
                <a:spcPts val="4183"/>
              </a:lnSpc>
              <a:spcBef>
                <a:spcPts val="0"/>
              </a:spcBef>
              <a:spcAft>
                <a:spcPts val="0"/>
              </a:spcAft>
            </a:pPr>
            <a:r>
              <a:rPr dirty="0" sz="3800">
                <a:solidFill>
                  <a:srgbClr val="1a1a1a"/>
                </a:solidFill>
                <a:latin typeface="MTIAHM+Lato-Regular,Bold"/>
                <a:cs typeface="MTIAHM+Lato-Regular,Bold"/>
              </a:rPr>
              <a:t>Incident</a:t>
            </a:r>
            <a:r>
              <a:rPr dirty="0" sz="3800" spc="-216">
                <a:solidFill>
                  <a:srgbClr val="1a1a1a"/>
                </a:solidFill>
                <a:latin typeface="MTIAHM+Lato-Regular,Bold"/>
                <a:cs typeface="MTIAHM+Lato-Regular,Bold"/>
              </a:rPr>
              <a:t> </a:t>
            </a:r>
            <a:r>
              <a:rPr dirty="0" sz="3800">
                <a:solidFill>
                  <a:srgbClr val="1a1a1a"/>
                </a:solidFill>
                <a:latin typeface="MTIAHM+Lato-Regular,Bold"/>
                <a:cs typeface="MTIAHM+Lato-Regular,Bold"/>
              </a:rPr>
              <a:t>Command</a:t>
            </a:r>
            <a:r>
              <a:rPr dirty="0" sz="3800" spc="-216">
                <a:solidFill>
                  <a:srgbClr val="1a1a1a"/>
                </a:solidFill>
                <a:latin typeface="MTIAHM+Lato-Regular,Bold"/>
                <a:cs typeface="MTIAHM+Lato-Regular,Bold"/>
              </a:rPr>
              <a:t> </a:t>
            </a:r>
            <a:r>
              <a:rPr dirty="0" sz="3800">
                <a:solidFill>
                  <a:srgbClr val="1a1a1a"/>
                </a:solidFill>
                <a:latin typeface="MTIAHM+Lato-Regular,Bold"/>
                <a:cs typeface="MTIAHM+Lato-Regular,Bold"/>
              </a:rPr>
              <a:t>System</a:t>
            </a:r>
            <a:r>
              <a:rPr dirty="0" sz="3800" spc="-216">
                <a:solidFill>
                  <a:srgbClr val="1a1a1a"/>
                </a:solidFill>
                <a:latin typeface="MTIAHM+Lato-Regular,Bold"/>
                <a:cs typeface="MTIAHM+Lato-Regular,Bold"/>
              </a:rPr>
              <a:t> </a:t>
            </a:r>
            <a:r>
              <a:rPr dirty="0" sz="3800">
                <a:solidFill>
                  <a:srgbClr val="1a1a1a"/>
                </a:solidFill>
                <a:latin typeface="MTIAHM+Lato-Regular,Bold"/>
                <a:cs typeface="MTIAHM+Lato-Regular,Bold"/>
              </a:rPr>
              <a:t>Training</a:t>
            </a:r>
          </a:p>
        </p:txBody>
      </p:sp>
    </p:spTree>
  </p:cSld>
  <p:clrMapOvr>
    <a:masterClrMapping/>
  </p:clrMapOvr>
</p:sld>
</file>

<file path=ppt/slides/slide2.xml><?xml version="1.0" encoding="utf-8"?>
<p:sld xmlns:p="http://schemas.openxmlformats.org/presentationml/2006/main" xmlns:a="http://schemas.openxmlformats.org/drawingml/2006/main" xmlns:r="http://schemas.openxmlformats.org/officeDocument/2006/relationships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" name="object 1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blipFill>
            <a:blip cstate="print" r:embed="rId2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/>
        </p:txBody>
      </p:sp>
      <p:sp>
        <p:nvSpPr>
          <p:cNvPr id="3" name="object 3"/>
          <p:cNvSpPr txBox="1"/>
          <p:nvPr/>
        </p:nvSpPr>
        <p:spPr>
          <a:xfrm>
            <a:off x="820875" y="758542"/>
            <a:ext cx="1770379" cy="409257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0" marR="0">
              <a:lnSpc>
                <a:spcPts val="2922"/>
              </a:lnSpc>
              <a:spcBef>
                <a:spcPts val="0"/>
              </a:spcBef>
              <a:spcAft>
                <a:spcPts val="0"/>
              </a:spcAft>
            </a:pPr>
            <a:r>
              <a:rPr dirty="0" sz="2500" b="1">
                <a:solidFill>
                  <a:srgbClr val="1a1a1a"/>
                </a:solidFill>
                <a:latin typeface="BCEHTT+Raleway-Bold"/>
                <a:cs typeface="BCEHTT+Raleway-Bold"/>
              </a:rPr>
              <a:t>Objectives</a:t>
            </a:r>
          </a:p>
        </p:txBody>
      </p:sp>
      <p:sp>
        <p:nvSpPr>
          <p:cNvPr id="4" name="object 4"/>
          <p:cNvSpPr txBox="1"/>
          <p:nvPr/>
        </p:nvSpPr>
        <p:spPr>
          <a:xfrm>
            <a:off x="820875" y="1858699"/>
            <a:ext cx="5423230" cy="838428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0" marR="0">
              <a:lnSpc>
                <a:spcPts val="1981"/>
              </a:lnSpc>
              <a:spcBef>
                <a:spcPts val="0"/>
              </a:spcBef>
              <a:spcAft>
                <a:spcPts val="0"/>
              </a:spcAft>
            </a:pPr>
            <a:r>
              <a:rPr dirty="0" sz="1800">
                <a:solidFill>
                  <a:srgbClr val="595959"/>
                </a:solidFill>
                <a:latin typeface="NGQARG+Lato-Regular"/>
                <a:cs typeface="NGQARG+Lato-Regular"/>
              </a:rPr>
              <a:t>By</a:t>
            </a:r>
            <a:r>
              <a:rPr dirty="0" sz="1800">
                <a:solidFill>
                  <a:srgbClr val="595959"/>
                </a:solidFill>
                <a:latin typeface="NGQARG+Lato-Regular"/>
                <a:cs typeface="NGQARG+Lato-Regular"/>
              </a:rPr>
              <a:t> </a:t>
            </a:r>
            <a:r>
              <a:rPr dirty="0" sz="1800">
                <a:solidFill>
                  <a:srgbClr val="595959"/>
                </a:solidFill>
                <a:latin typeface="NGQARG+Lato-Regular"/>
                <a:cs typeface="NGQARG+Lato-Regular"/>
              </a:rPr>
              <a:t>the</a:t>
            </a:r>
            <a:r>
              <a:rPr dirty="0" sz="1800">
                <a:solidFill>
                  <a:srgbClr val="595959"/>
                </a:solidFill>
                <a:latin typeface="NGQARG+Lato-Regular"/>
                <a:cs typeface="NGQARG+Lato-Regular"/>
              </a:rPr>
              <a:t> </a:t>
            </a:r>
            <a:r>
              <a:rPr dirty="0" sz="1800">
                <a:solidFill>
                  <a:srgbClr val="595959"/>
                </a:solidFill>
                <a:latin typeface="NGQARG+Lato-Regular"/>
                <a:cs typeface="NGQARG+Lato-Regular"/>
              </a:rPr>
              <a:t>end</a:t>
            </a:r>
            <a:r>
              <a:rPr dirty="0" sz="1800">
                <a:solidFill>
                  <a:srgbClr val="595959"/>
                </a:solidFill>
                <a:latin typeface="NGQARG+Lato-Regular"/>
                <a:cs typeface="NGQARG+Lato-Regular"/>
              </a:rPr>
              <a:t> </a:t>
            </a:r>
            <a:r>
              <a:rPr dirty="0" sz="1800">
                <a:solidFill>
                  <a:srgbClr val="595959"/>
                </a:solidFill>
                <a:latin typeface="NGQARG+Lato-Regular"/>
                <a:cs typeface="NGQARG+Lato-Regular"/>
              </a:rPr>
              <a:t>of</a:t>
            </a:r>
            <a:r>
              <a:rPr dirty="0" sz="1800">
                <a:solidFill>
                  <a:srgbClr val="595959"/>
                </a:solidFill>
                <a:latin typeface="NGQARG+Lato-Regular"/>
                <a:cs typeface="NGQARG+Lato-Regular"/>
              </a:rPr>
              <a:t> </a:t>
            </a:r>
            <a:r>
              <a:rPr dirty="0" sz="1800">
                <a:solidFill>
                  <a:srgbClr val="595959"/>
                </a:solidFill>
                <a:latin typeface="NGQARG+Lato-Regular"/>
                <a:cs typeface="NGQARG+Lato-Regular"/>
              </a:rPr>
              <a:t>this</a:t>
            </a:r>
            <a:r>
              <a:rPr dirty="0" sz="1800">
                <a:solidFill>
                  <a:srgbClr val="595959"/>
                </a:solidFill>
                <a:latin typeface="NGQARG+Lato-Regular"/>
                <a:cs typeface="NGQARG+Lato-Regular"/>
              </a:rPr>
              <a:t> </a:t>
            </a:r>
            <a:r>
              <a:rPr dirty="0" sz="1800">
                <a:solidFill>
                  <a:srgbClr val="595959"/>
                </a:solidFill>
                <a:latin typeface="NGQARG+Lato-Regular"/>
                <a:cs typeface="NGQARG+Lato-Regular"/>
              </a:rPr>
              <a:t>module,</a:t>
            </a:r>
            <a:r>
              <a:rPr dirty="0" sz="1800">
                <a:solidFill>
                  <a:srgbClr val="595959"/>
                </a:solidFill>
                <a:latin typeface="NGQARG+Lato-Regular"/>
                <a:cs typeface="NGQARG+Lato-Regular"/>
              </a:rPr>
              <a:t> </a:t>
            </a:r>
            <a:r>
              <a:rPr dirty="0" sz="1800">
                <a:solidFill>
                  <a:srgbClr val="595959"/>
                </a:solidFill>
                <a:latin typeface="NGQARG+Lato-Regular"/>
                <a:cs typeface="NGQARG+Lato-Regular"/>
              </a:rPr>
              <a:t>participants</a:t>
            </a:r>
            <a:r>
              <a:rPr dirty="0" sz="1800">
                <a:solidFill>
                  <a:srgbClr val="595959"/>
                </a:solidFill>
                <a:latin typeface="NGQARG+Lato-Regular"/>
                <a:cs typeface="NGQARG+Lato-Regular"/>
              </a:rPr>
              <a:t> </a:t>
            </a:r>
            <a:r>
              <a:rPr dirty="0" sz="1800">
                <a:solidFill>
                  <a:srgbClr val="595959"/>
                </a:solidFill>
                <a:latin typeface="NGQARG+Lato-Regular"/>
                <a:cs typeface="NGQARG+Lato-Regular"/>
              </a:rPr>
              <a:t>will</a:t>
            </a:r>
            <a:r>
              <a:rPr dirty="0" sz="1800">
                <a:solidFill>
                  <a:srgbClr val="595959"/>
                </a:solidFill>
                <a:latin typeface="NGQARG+Lato-Regular"/>
                <a:cs typeface="NGQARG+Lato-Regular"/>
              </a:rPr>
              <a:t> </a:t>
            </a:r>
            <a:r>
              <a:rPr dirty="0" sz="1800">
                <a:solidFill>
                  <a:srgbClr val="595959"/>
                </a:solidFill>
                <a:latin typeface="NGQARG+Lato-Regular"/>
                <a:cs typeface="NGQARG+Lato-Regular"/>
              </a:rPr>
              <a:t>be</a:t>
            </a:r>
            <a:r>
              <a:rPr dirty="0" sz="1800">
                <a:solidFill>
                  <a:srgbClr val="595959"/>
                </a:solidFill>
                <a:latin typeface="NGQARG+Lato-Regular"/>
                <a:cs typeface="NGQARG+Lato-Regular"/>
              </a:rPr>
              <a:t> </a:t>
            </a:r>
            <a:r>
              <a:rPr dirty="0" sz="1800">
                <a:solidFill>
                  <a:srgbClr val="595959"/>
                </a:solidFill>
                <a:latin typeface="NGQARG+Lato-Regular"/>
                <a:cs typeface="NGQARG+Lato-Regular"/>
              </a:rPr>
              <a:t>able</a:t>
            </a:r>
            <a:r>
              <a:rPr dirty="0" sz="1800">
                <a:solidFill>
                  <a:srgbClr val="595959"/>
                </a:solidFill>
                <a:latin typeface="NGQARG+Lato-Regular"/>
                <a:cs typeface="NGQARG+Lato-Regular"/>
              </a:rPr>
              <a:t> </a:t>
            </a:r>
            <a:r>
              <a:rPr dirty="0" sz="1800">
                <a:solidFill>
                  <a:srgbClr val="595959"/>
                </a:solidFill>
                <a:latin typeface="NGQARG+Lato-Regular"/>
                <a:cs typeface="NGQARG+Lato-Regular"/>
              </a:rPr>
              <a:t>to:</a:t>
            </a:r>
          </a:p>
          <a:p>
            <a:pPr marL="114300" marR="0">
              <a:lnSpc>
                <a:spcPts val="1981"/>
              </a:lnSpc>
              <a:spcBef>
                <a:spcPts val="2338"/>
              </a:spcBef>
              <a:spcAft>
                <a:spcPts val="0"/>
              </a:spcAft>
            </a:pPr>
            <a:r>
              <a:rPr dirty="0" sz="1800">
                <a:solidFill>
                  <a:srgbClr val="595959"/>
                </a:solidFill>
                <a:latin typeface="NGQARG+Lato-Regular"/>
                <a:cs typeface="NGQARG+Lato-Regular"/>
              </a:rPr>
              <a:t>1.</a:t>
            </a:r>
            <a:r>
              <a:rPr dirty="0" sz="1800" spc="927">
                <a:solidFill>
                  <a:srgbClr val="595959"/>
                </a:solidFill>
                <a:latin typeface="NGQARG+Lato-Regular"/>
                <a:cs typeface="NGQARG+Lato-Regular"/>
              </a:rPr>
              <a:t> </a:t>
            </a:r>
            <a:r>
              <a:rPr dirty="0" sz="1800">
                <a:solidFill>
                  <a:srgbClr val="595959"/>
                </a:solidFill>
                <a:latin typeface="NGQARG+Lato-Regular"/>
                <a:cs typeface="NGQARG+Lato-Regular"/>
              </a:rPr>
              <a:t>Define</a:t>
            </a:r>
            <a:r>
              <a:rPr dirty="0" sz="1800">
                <a:solidFill>
                  <a:srgbClr val="595959"/>
                </a:solidFill>
                <a:latin typeface="NGQARG+Lato-Regular"/>
                <a:cs typeface="NGQARG+Lato-Regular"/>
              </a:rPr>
              <a:t> </a:t>
            </a:r>
            <a:r>
              <a:rPr dirty="0" sz="1800">
                <a:solidFill>
                  <a:srgbClr val="595959"/>
                </a:solidFill>
                <a:latin typeface="NGQARG+Lato-Regular"/>
                <a:cs typeface="NGQARG+Lato-Regular"/>
              </a:rPr>
              <a:t>an</a:t>
            </a:r>
            <a:r>
              <a:rPr dirty="0" sz="1800">
                <a:solidFill>
                  <a:srgbClr val="595959"/>
                </a:solidFill>
                <a:latin typeface="NGQARG+Lato-Regular"/>
                <a:cs typeface="NGQARG+Lato-Regular"/>
              </a:rPr>
              <a:t> </a:t>
            </a:r>
            <a:r>
              <a:rPr dirty="0" sz="1800">
                <a:solidFill>
                  <a:srgbClr val="595959"/>
                </a:solidFill>
                <a:latin typeface="NGQARG+Lato-Regular"/>
                <a:cs typeface="NGQARG+Lato-Regular"/>
              </a:rPr>
              <a:t>Incident</a:t>
            </a:r>
            <a:r>
              <a:rPr dirty="0" sz="1800">
                <a:solidFill>
                  <a:srgbClr val="595959"/>
                </a:solidFill>
                <a:latin typeface="NGQARG+Lato-Regular"/>
                <a:cs typeface="NGQARG+Lato-Regular"/>
              </a:rPr>
              <a:t> </a:t>
            </a:r>
            <a:r>
              <a:rPr dirty="0" sz="1800">
                <a:solidFill>
                  <a:srgbClr val="595959"/>
                </a:solidFill>
                <a:latin typeface="NGQARG+Lato-Regular"/>
                <a:cs typeface="NGQARG+Lato-Regular"/>
              </a:rPr>
              <a:t>Command</a:t>
            </a:r>
            <a:r>
              <a:rPr dirty="0" sz="1800">
                <a:solidFill>
                  <a:srgbClr val="595959"/>
                </a:solidFill>
                <a:latin typeface="NGQARG+Lato-Regular"/>
                <a:cs typeface="NGQARG+Lato-Regular"/>
              </a:rPr>
              <a:t> </a:t>
            </a:r>
            <a:r>
              <a:rPr dirty="0" sz="1800">
                <a:solidFill>
                  <a:srgbClr val="595959"/>
                </a:solidFill>
                <a:latin typeface="NGQARG+Lato-Regular"/>
                <a:cs typeface="NGQARG+Lato-Regular"/>
              </a:rPr>
              <a:t>System</a:t>
            </a:r>
          </a:p>
        </p:txBody>
      </p:sp>
      <p:sp>
        <p:nvSpPr>
          <p:cNvPr id="5" name="object 5"/>
          <p:cNvSpPr txBox="1"/>
          <p:nvPr/>
        </p:nvSpPr>
        <p:spPr>
          <a:xfrm>
            <a:off x="935175" y="2955979"/>
            <a:ext cx="6891528" cy="838428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0" marR="0">
              <a:lnSpc>
                <a:spcPts val="1981"/>
              </a:lnSpc>
              <a:spcBef>
                <a:spcPts val="0"/>
              </a:spcBef>
              <a:spcAft>
                <a:spcPts val="0"/>
              </a:spcAft>
            </a:pPr>
            <a:r>
              <a:rPr dirty="0" sz="1800">
                <a:solidFill>
                  <a:srgbClr val="595959"/>
                </a:solidFill>
                <a:latin typeface="NGQARG+Lato-Regular"/>
                <a:cs typeface="NGQARG+Lato-Regular"/>
              </a:rPr>
              <a:t>2.</a:t>
            </a:r>
            <a:r>
              <a:rPr dirty="0" sz="1800" spc="927">
                <a:solidFill>
                  <a:srgbClr val="595959"/>
                </a:solidFill>
                <a:latin typeface="NGQARG+Lato-Regular"/>
                <a:cs typeface="NGQARG+Lato-Regular"/>
              </a:rPr>
              <a:t> </a:t>
            </a:r>
            <a:r>
              <a:rPr dirty="0" sz="1800">
                <a:solidFill>
                  <a:srgbClr val="595959"/>
                </a:solidFill>
                <a:latin typeface="NGQARG+Lato-Regular"/>
                <a:cs typeface="NGQARG+Lato-Regular"/>
              </a:rPr>
              <a:t>Identify</a:t>
            </a:r>
            <a:r>
              <a:rPr dirty="0" sz="1800">
                <a:solidFill>
                  <a:srgbClr val="595959"/>
                </a:solidFill>
                <a:latin typeface="NGQARG+Lato-Regular"/>
                <a:cs typeface="NGQARG+Lato-Regular"/>
              </a:rPr>
              <a:t> </a:t>
            </a:r>
            <a:r>
              <a:rPr dirty="0" sz="1800">
                <a:solidFill>
                  <a:srgbClr val="595959"/>
                </a:solidFill>
                <a:latin typeface="NGQARG+Lato-Regular"/>
                <a:cs typeface="NGQARG+Lato-Regular"/>
              </a:rPr>
              <a:t>the</a:t>
            </a:r>
            <a:r>
              <a:rPr dirty="0" sz="1800">
                <a:solidFill>
                  <a:srgbClr val="595959"/>
                </a:solidFill>
                <a:latin typeface="NGQARG+Lato-Regular"/>
                <a:cs typeface="NGQARG+Lato-Regular"/>
              </a:rPr>
              <a:t> </a:t>
            </a:r>
            <a:r>
              <a:rPr dirty="0" sz="1800">
                <a:solidFill>
                  <a:srgbClr val="595959"/>
                </a:solidFill>
                <a:latin typeface="NGQARG+Lato-Regular"/>
                <a:cs typeface="NGQARG+Lato-Regular"/>
              </a:rPr>
              <a:t>purpose</a:t>
            </a:r>
            <a:r>
              <a:rPr dirty="0" sz="1800">
                <a:solidFill>
                  <a:srgbClr val="595959"/>
                </a:solidFill>
                <a:latin typeface="NGQARG+Lato-Regular"/>
                <a:cs typeface="NGQARG+Lato-Regular"/>
              </a:rPr>
              <a:t> </a:t>
            </a:r>
            <a:r>
              <a:rPr dirty="0" sz="1800">
                <a:solidFill>
                  <a:srgbClr val="595959"/>
                </a:solidFill>
                <a:latin typeface="NGQARG+Lato-Regular"/>
                <a:cs typeface="NGQARG+Lato-Regular"/>
              </a:rPr>
              <a:t>of</a:t>
            </a:r>
            <a:r>
              <a:rPr dirty="0" sz="1800">
                <a:solidFill>
                  <a:srgbClr val="595959"/>
                </a:solidFill>
                <a:latin typeface="NGQARG+Lato-Regular"/>
                <a:cs typeface="NGQARG+Lato-Regular"/>
              </a:rPr>
              <a:t> </a:t>
            </a:r>
            <a:r>
              <a:rPr dirty="0" sz="1800">
                <a:solidFill>
                  <a:srgbClr val="595959"/>
                </a:solidFill>
                <a:latin typeface="NGQARG+Lato-Regular"/>
                <a:cs typeface="NGQARG+Lato-Regular"/>
              </a:rPr>
              <a:t>an</a:t>
            </a:r>
            <a:r>
              <a:rPr dirty="0" sz="1800">
                <a:solidFill>
                  <a:srgbClr val="595959"/>
                </a:solidFill>
                <a:latin typeface="NGQARG+Lato-Regular"/>
                <a:cs typeface="NGQARG+Lato-Regular"/>
              </a:rPr>
              <a:t> </a:t>
            </a:r>
            <a:r>
              <a:rPr dirty="0" sz="1800">
                <a:solidFill>
                  <a:srgbClr val="595959"/>
                </a:solidFill>
                <a:latin typeface="NGQARG+Lato-Regular"/>
                <a:cs typeface="NGQARG+Lato-Regular"/>
              </a:rPr>
              <a:t>ICS</a:t>
            </a:r>
            <a:r>
              <a:rPr dirty="0" sz="1800">
                <a:solidFill>
                  <a:srgbClr val="595959"/>
                </a:solidFill>
                <a:latin typeface="NGQARG+Lato-Regular"/>
                <a:cs typeface="NGQARG+Lato-Regular"/>
              </a:rPr>
              <a:t> </a:t>
            </a:r>
            <a:r>
              <a:rPr dirty="0" sz="1800">
                <a:solidFill>
                  <a:srgbClr val="595959"/>
                </a:solidFill>
                <a:latin typeface="NGQARG+Lato-Regular"/>
                <a:cs typeface="NGQARG+Lato-Regular"/>
              </a:rPr>
              <a:t>on</a:t>
            </a:r>
            <a:r>
              <a:rPr dirty="0" sz="1800">
                <a:solidFill>
                  <a:srgbClr val="595959"/>
                </a:solidFill>
                <a:latin typeface="NGQARG+Lato-Regular"/>
                <a:cs typeface="NGQARG+Lato-Regular"/>
              </a:rPr>
              <a:t> </a:t>
            </a:r>
            <a:r>
              <a:rPr dirty="0" sz="1800">
                <a:solidFill>
                  <a:srgbClr val="595959"/>
                </a:solidFill>
                <a:latin typeface="NGQARG+Lato-Regular"/>
                <a:cs typeface="NGQARG+Lato-Regular"/>
              </a:rPr>
              <a:t>their</a:t>
            </a:r>
            <a:r>
              <a:rPr dirty="0" sz="1800">
                <a:solidFill>
                  <a:srgbClr val="595959"/>
                </a:solidFill>
                <a:latin typeface="NGQARG+Lato-Regular"/>
                <a:cs typeface="NGQARG+Lato-Regular"/>
              </a:rPr>
              <a:t> </a:t>
            </a:r>
            <a:r>
              <a:rPr dirty="0" sz="1800">
                <a:solidFill>
                  <a:srgbClr val="595959"/>
                </a:solidFill>
                <a:latin typeface="NGQARG+Lato-Regular"/>
                <a:cs typeface="NGQARG+Lato-Regular"/>
              </a:rPr>
              <a:t>campus</a:t>
            </a:r>
          </a:p>
          <a:p>
            <a:pPr marL="0" marR="0">
              <a:lnSpc>
                <a:spcPts val="1981"/>
              </a:lnSpc>
              <a:spcBef>
                <a:spcPts val="2338"/>
              </a:spcBef>
              <a:spcAft>
                <a:spcPts val="0"/>
              </a:spcAft>
            </a:pPr>
            <a:r>
              <a:rPr dirty="0" sz="1800">
                <a:solidFill>
                  <a:srgbClr val="595959"/>
                </a:solidFill>
                <a:latin typeface="NGQARG+Lato-Regular"/>
                <a:cs typeface="NGQARG+Lato-Regular"/>
              </a:rPr>
              <a:t>3.</a:t>
            </a:r>
            <a:r>
              <a:rPr dirty="0" sz="1800" spc="927">
                <a:solidFill>
                  <a:srgbClr val="595959"/>
                </a:solidFill>
                <a:latin typeface="NGQARG+Lato-Regular"/>
                <a:cs typeface="NGQARG+Lato-Regular"/>
              </a:rPr>
              <a:t> </a:t>
            </a:r>
            <a:r>
              <a:rPr dirty="0" sz="1800">
                <a:solidFill>
                  <a:srgbClr val="595959"/>
                </a:solidFill>
                <a:latin typeface="NGQARG+Lato-Regular"/>
                <a:cs typeface="NGQARG+Lato-Regular"/>
              </a:rPr>
              <a:t>Identify</a:t>
            </a:r>
            <a:r>
              <a:rPr dirty="0" sz="1800">
                <a:solidFill>
                  <a:srgbClr val="595959"/>
                </a:solidFill>
                <a:latin typeface="NGQARG+Lato-Regular"/>
                <a:cs typeface="NGQARG+Lato-Regular"/>
              </a:rPr>
              <a:t> </a:t>
            </a:r>
            <a:r>
              <a:rPr dirty="0" sz="1800">
                <a:solidFill>
                  <a:srgbClr val="595959"/>
                </a:solidFill>
                <a:latin typeface="NGQARG+Lato-Regular"/>
                <a:cs typeface="NGQARG+Lato-Regular"/>
              </a:rPr>
              <a:t>what</a:t>
            </a:r>
            <a:r>
              <a:rPr dirty="0" sz="1800">
                <a:solidFill>
                  <a:srgbClr val="595959"/>
                </a:solidFill>
                <a:latin typeface="NGQARG+Lato-Regular"/>
                <a:cs typeface="NGQARG+Lato-Regular"/>
              </a:rPr>
              <a:t> </a:t>
            </a:r>
            <a:r>
              <a:rPr dirty="0" sz="1800">
                <a:solidFill>
                  <a:srgbClr val="595959"/>
                </a:solidFill>
                <a:latin typeface="NGQARG+Lato-Regular"/>
                <a:cs typeface="NGQARG+Lato-Regular"/>
              </a:rPr>
              <a:t>ICS</a:t>
            </a:r>
            <a:r>
              <a:rPr dirty="0" sz="1800">
                <a:solidFill>
                  <a:srgbClr val="595959"/>
                </a:solidFill>
                <a:latin typeface="NGQARG+Lato-Regular"/>
                <a:cs typeface="NGQARG+Lato-Regular"/>
              </a:rPr>
              <a:t> </a:t>
            </a:r>
            <a:r>
              <a:rPr dirty="0" sz="1800">
                <a:solidFill>
                  <a:srgbClr val="595959"/>
                </a:solidFill>
                <a:latin typeface="NGQARG+Lato-Regular"/>
                <a:cs typeface="NGQARG+Lato-Regular"/>
              </a:rPr>
              <a:t>roles</a:t>
            </a:r>
            <a:r>
              <a:rPr dirty="0" sz="1800">
                <a:solidFill>
                  <a:srgbClr val="595959"/>
                </a:solidFill>
                <a:latin typeface="NGQARG+Lato-Regular"/>
                <a:cs typeface="NGQARG+Lato-Regular"/>
              </a:rPr>
              <a:t> </a:t>
            </a:r>
            <a:r>
              <a:rPr dirty="0" sz="1800">
                <a:solidFill>
                  <a:srgbClr val="595959"/>
                </a:solidFill>
                <a:latin typeface="NGQARG+Lato-Regular"/>
                <a:cs typeface="NGQARG+Lato-Regular"/>
              </a:rPr>
              <a:t>their</a:t>
            </a:r>
            <a:r>
              <a:rPr dirty="0" sz="1800">
                <a:solidFill>
                  <a:srgbClr val="595959"/>
                </a:solidFill>
                <a:latin typeface="NGQARG+Lato-Regular"/>
                <a:cs typeface="NGQARG+Lato-Regular"/>
              </a:rPr>
              <a:t> </a:t>
            </a:r>
            <a:r>
              <a:rPr dirty="0" sz="1800">
                <a:solidFill>
                  <a:srgbClr val="595959"/>
                </a:solidFill>
                <a:latin typeface="NGQARG+Lato-Regular"/>
                <a:cs typeface="NGQARG+Lato-Regular"/>
              </a:rPr>
              <a:t>school</a:t>
            </a:r>
            <a:r>
              <a:rPr dirty="0" sz="1800">
                <a:solidFill>
                  <a:srgbClr val="595959"/>
                </a:solidFill>
                <a:latin typeface="NGQARG+Lato-Regular"/>
                <a:cs typeface="NGQARG+Lato-Regular"/>
              </a:rPr>
              <a:t> </a:t>
            </a:r>
            <a:r>
              <a:rPr dirty="0" sz="1800">
                <a:solidFill>
                  <a:srgbClr val="595959"/>
                </a:solidFill>
                <a:latin typeface="NGQARG+Lato-Regular"/>
                <a:cs typeface="NGQARG+Lato-Regular"/>
              </a:rPr>
              <a:t>needs</a:t>
            </a:r>
            <a:r>
              <a:rPr dirty="0" sz="1800">
                <a:solidFill>
                  <a:srgbClr val="595959"/>
                </a:solidFill>
                <a:latin typeface="NGQARG+Lato-Regular"/>
                <a:cs typeface="NGQARG+Lato-Regular"/>
              </a:rPr>
              <a:t> </a:t>
            </a:r>
            <a:r>
              <a:rPr dirty="0" sz="1800">
                <a:solidFill>
                  <a:srgbClr val="595959"/>
                </a:solidFill>
                <a:latin typeface="NGQARG+Lato-Regular"/>
                <a:cs typeface="NGQARG+Lato-Regular"/>
              </a:rPr>
              <a:t>to</a:t>
            </a:r>
            <a:r>
              <a:rPr dirty="0" sz="1800">
                <a:solidFill>
                  <a:srgbClr val="595959"/>
                </a:solidFill>
                <a:latin typeface="NGQARG+Lato-Regular"/>
                <a:cs typeface="NGQARG+Lato-Regular"/>
              </a:rPr>
              <a:t> </a:t>
            </a:r>
            <a:r>
              <a:rPr dirty="0" sz="1800">
                <a:solidFill>
                  <a:srgbClr val="595959"/>
                </a:solidFill>
                <a:latin typeface="NGQARG+Lato-Regular"/>
                <a:cs typeface="NGQARG+Lato-Regular"/>
              </a:rPr>
              <a:t>best</a:t>
            </a:r>
            <a:r>
              <a:rPr dirty="0" sz="1800">
                <a:solidFill>
                  <a:srgbClr val="595959"/>
                </a:solidFill>
                <a:latin typeface="NGQARG+Lato-Regular"/>
                <a:cs typeface="NGQARG+Lato-Regular"/>
              </a:rPr>
              <a:t> </a:t>
            </a:r>
            <a:r>
              <a:rPr dirty="0" sz="1800">
                <a:solidFill>
                  <a:srgbClr val="595959"/>
                </a:solidFill>
                <a:latin typeface="NGQARG+Lato-Regular"/>
                <a:cs typeface="NGQARG+Lato-Regular"/>
              </a:rPr>
              <a:t>manage</a:t>
            </a:r>
            <a:r>
              <a:rPr dirty="0" sz="1800">
                <a:solidFill>
                  <a:srgbClr val="595959"/>
                </a:solidFill>
                <a:latin typeface="NGQARG+Lato-Regular"/>
                <a:cs typeface="NGQARG+Lato-Regular"/>
              </a:rPr>
              <a:t> </a:t>
            </a:r>
            <a:r>
              <a:rPr dirty="0" sz="1800">
                <a:solidFill>
                  <a:srgbClr val="595959"/>
                </a:solidFill>
                <a:latin typeface="NGQARG+Lato-Regular"/>
                <a:cs typeface="NGQARG+Lato-Regular"/>
              </a:rPr>
              <a:t>a</a:t>
            </a:r>
            <a:r>
              <a:rPr dirty="0" sz="1800">
                <a:solidFill>
                  <a:srgbClr val="595959"/>
                </a:solidFill>
                <a:latin typeface="NGQARG+Lato-Regular"/>
                <a:cs typeface="NGQARG+Lato-Regular"/>
              </a:rPr>
              <a:t> </a:t>
            </a:r>
            <a:r>
              <a:rPr dirty="0" sz="1800">
                <a:solidFill>
                  <a:srgbClr val="595959"/>
                </a:solidFill>
                <a:latin typeface="NGQARG+Lato-Regular"/>
                <a:cs typeface="NGQARG+Lato-Regular"/>
              </a:rPr>
              <a:t>crisis</a:t>
            </a:r>
          </a:p>
        </p:txBody>
      </p:sp>
    </p:spTree>
  </p:cSld>
  <p:clrMapOvr>
    <a:masterClrMapping/>
  </p:clrMapOvr>
</p:sld>
</file>

<file path=ppt/slides/slide3.xml><?xml version="1.0" encoding="utf-8"?>
<p:sld xmlns:p="http://schemas.openxmlformats.org/presentationml/2006/main" xmlns:a="http://schemas.openxmlformats.org/drawingml/2006/main" xmlns:r="http://schemas.openxmlformats.org/officeDocument/2006/relationships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" name="object 1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blipFill>
            <a:blip cstate="print" r:embed="rId2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/>
        </p:txBody>
      </p:sp>
      <p:sp>
        <p:nvSpPr>
          <p:cNvPr id="3" name="object 3"/>
          <p:cNvSpPr txBox="1"/>
          <p:nvPr/>
        </p:nvSpPr>
        <p:spPr>
          <a:xfrm>
            <a:off x="820875" y="758542"/>
            <a:ext cx="1409382" cy="409257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0" marR="0">
              <a:lnSpc>
                <a:spcPts val="2922"/>
              </a:lnSpc>
              <a:spcBef>
                <a:spcPts val="0"/>
              </a:spcBef>
              <a:spcAft>
                <a:spcPts val="0"/>
              </a:spcAft>
            </a:pPr>
            <a:r>
              <a:rPr dirty="0" sz="2500" b="1">
                <a:solidFill>
                  <a:srgbClr val="1a1a1a"/>
                </a:solidFill>
                <a:latin typeface="BCEHTT+Raleway-Bold"/>
                <a:cs typeface="BCEHTT+Raleway-Bold"/>
              </a:rPr>
              <a:t>Framing</a:t>
            </a:r>
          </a:p>
        </p:txBody>
      </p:sp>
      <p:sp>
        <p:nvSpPr>
          <p:cNvPr id="4" name="object 4"/>
          <p:cNvSpPr txBox="1"/>
          <p:nvPr/>
        </p:nvSpPr>
        <p:spPr>
          <a:xfrm>
            <a:off x="494700" y="1706287"/>
            <a:ext cx="6307455" cy="838428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0" marR="0">
              <a:lnSpc>
                <a:spcPts val="2010"/>
              </a:lnSpc>
              <a:spcBef>
                <a:spcPts val="0"/>
              </a:spcBef>
              <a:spcAft>
                <a:spcPts val="0"/>
              </a:spcAft>
            </a:pPr>
            <a:r>
              <a:rPr dirty="0" sz="1800">
                <a:solidFill>
                  <a:srgbClr val="595959"/>
                </a:solidFill>
                <a:latin typeface="FUARNM+ArialMT"/>
                <a:cs typeface="FUARNM+ArialMT"/>
              </a:rPr>
              <a:t>●</a:t>
            </a:r>
            <a:r>
              <a:rPr dirty="0" sz="1800" spc="1163">
                <a:solidFill>
                  <a:srgbClr val="595959"/>
                </a:solidFill>
                <a:latin typeface="Times New Roman"/>
                <a:cs typeface="Times New Roman"/>
              </a:rPr>
              <a:t> </a:t>
            </a:r>
            <a:r>
              <a:rPr dirty="0" sz="1800">
                <a:solidFill>
                  <a:srgbClr val="595959"/>
                </a:solidFill>
                <a:latin typeface="NGQARG+Lato-Regular"/>
                <a:cs typeface="NGQARG+Lato-Regular"/>
              </a:rPr>
              <a:t>When</a:t>
            </a:r>
            <a:r>
              <a:rPr dirty="0" sz="1800">
                <a:solidFill>
                  <a:srgbClr val="595959"/>
                </a:solidFill>
                <a:latin typeface="NGQARG+Lato-Regular"/>
                <a:cs typeface="NGQARG+Lato-Regular"/>
              </a:rPr>
              <a:t> </a:t>
            </a:r>
            <a:r>
              <a:rPr dirty="0" sz="1800">
                <a:solidFill>
                  <a:srgbClr val="595959"/>
                </a:solidFill>
                <a:latin typeface="NGQARG+Lato-Regular"/>
                <a:cs typeface="NGQARG+Lato-Regular"/>
              </a:rPr>
              <a:t>an</a:t>
            </a:r>
            <a:r>
              <a:rPr dirty="0" sz="1800">
                <a:solidFill>
                  <a:srgbClr val="595959"/>
                </a:solidFill>
                <a:latin typeface="NGQARG+Lato-Regular"/>
                <a:cs typeface="NGQARG+Lato-Regular"/>
              </a:rPr>
              <a:t> </a:t>
            </a:r>
            <a:r>
              <a:rPr dirty="0" sz="1800">
                <a:solidFill>
                  <a:srgbClr val="595959"/>
                </a:solidFill>
                <a:latin typeface="NGQARG+Lato-Regular"/>
                <a:cs typeface="NGQARG+Lato-Regular"/>
              </a:rPr>
              <a:t>emergency</a:t>
            </a:r>
            <a:r>
              <a:rPr dirty="0" sz="1800">
                <a:solidFill>
                  <a:srgbClr val="595959"/>
                </a:solidFill>
                <a:latin typeface="NGQARG+Lato-Regular"/>
                <a:cs typeface="NGQARG+Lato-Regular"/>
              </a:rPr>
              <a:t> </a:t>
            </a:r>
            <a:r>
              <a:rPr dirty="0" sz="1800">
                <a:solidFill>
                  <a:srgbClr val="595959"/>
                </a:solidFill>
                <a:latin typeface="NGQARG+Lato-Regular"/>
                <a:cs typeface="NGQARG+Lato-Regular"/>
              </a:rPr>
              <a:t>strikes,</a:t>
            </a:r>
            <a:r>
              <a:rPr dirty="0" sz="1800">
                <a:solidFill>
                  <a:srgbClr val="595959"/>
                </a:solidFill>
                <a:latin typeface="NGQARG+Lato-Regular"/>
                <a:cs typeface="NGQARG+Lato-Regular"/>
              </a:rPr>
              <a:t> </a:t>
            </a:r>
            <a:r>
              <a:rPr dirty="0" sz="1800">
                <a:solidFill>
                  <a:srgbClr val="595959"/>
                </a:solidFill>
                <a:latin typeface="NGQARG+Lato-Regular"/>
                <a:cs typeface="NGQARG+Lato-Regular"/>
              </a:rPr>
              <a:t>there</a:t>
            </a:r>
            <a:r>
              <a:rPr dirty="0" sz="1800">
                <a:solidFill>
                  <a:srgbClr val="595959"/>
                </a:solidFill>
                <a:latin typeface="NGQARG+Lato-Regular"/>
                <a:cs typeface="NGQARG+Lato-Regular"/>
              </a:rPr>
              <a:t> </a:t>
            </a:r>
            <a:r>
              <a:rPr dirty="0" sz="1800">
                <a:solidFill>
                  <a:srgbClr val="595959"/>
                </a:solidFill>
                <a:latin typeface="NGQARG+Lato-Regular"/>
                <a:cs typeface="NGQARG+Lato-Regular"/>
              </a:rPr>
              <a:t>is</a:t>
            </a:r>
            <a:r>
              <a:rPr dirty="0" sz="1800">
                <a:solidFill>
                  <a:srgbClr val="595959"/>
                </a:solidFill>
                <a:latin typeface="NGQARG+Lato-Regular"/>
                <a:cs typeface="NGQARG+Lato-Regular"/>
              </a:rPr>
              <a:t> </a:t>
            </a:r>
            <a:r>
              <a:rPr dirty="0" sz="1800">
                <a:solidFill>
                  <a:srgbClr val="595959"/>
                </a:solidFill>
                <a:latin typeface="NGQARG+Lato-Regular"/>
                <a:cs typeface="NGQARG+Lato-Regular"/>
              </a:rPr>
              <a:t>the</a:t>
            </a:r>
            <a:r>
              <a:rPr dirty="0" sz="1800">
                <a:solidFill>
                  <a:srgbClr val="595959"/>
                </a:solidFill>
                <a:latin typeface="NGQARG+Lato-Regular"/>
                <a:cs typeface="NGQARG+Lato-Regular"/>
              </a:rPr>
              <a:t> </a:t>
            </a:r>
            <a:r>
              <a:rPr dirty="0" sz="1800">
                <a:solidFill>
                  <a:srgbClr val="595959"/>
                </a:solidFill>
                <a:latin typeface="NGQARG+Lato-Regular"/>
                <a:cs typeface="NGQARG+Lato-Regular"/>
              </a:rPr>
              <a:t>potential</a:t>
            </a:r>
            <a:r>
              <a:rPr dirty="0" sz="1800">
                <a:solidFill>
                  <a:srgbClr val="595959"/>
                </a:solidFill>
                <a:latin typeface="NGQARG+Lato-Regular"/>
                <a:cs typeface="NGQARG+Lato-Regular"/>
              </a:rPr>
              <a:t> </a:t>
            </a:r>
            <a:r>
              <a:rPr dirty="0" sz="1800">
                <a:solidFill>
                  <a:srgbClr val="595959"/>
                </a:solidFill>
                <a:latin typeface="NGQARG+Lato-Regular"/>
                <a:cs typeface="NGQARG+Lato-Regular"/>
              </a:rPr>
              <a:t>for</a:t>
            </a:r>
            <a:r>
              <a:rPr dirty="0" sz="1800">
                <a:solidFill>
                  <a:srgbClr val="595959"/>
                </a:solidFill>
                <a:latin typeface="NGQARG+Lato-Regular"/>
                <a:cs typeface="NGQARG+Lato-Regular"/>
              </a:rPr>
              <a:t> </a:t>
            </a:r>
            <a:r>
              <a:rPr dirty="0" sz="1800">
                <a:solidFill>
                  <a:srgbClr val="595959"/>
                </a:solidFill>
                <a:latin typeface="NGQARG+Lato-Regular"/>
                <a:cs typeface="NGQARG+Lato-Regular"/>
              </a:rPr>
              <a:t>mass</a:t>
            </a:r>
          </a:p>
          <a:p>
            <a:pPr marL="342900" marR="0">
              <a:lnSpc>
                <a:spcPts val="1981"/>
              </a:lnSpc>
              <a:spcBef>
                <a:spcPts val="2285"/>
              </a:spcBef>
              <a:spcAft>
                <a:spcPts val="0"/>
              </a:spcAft>
            </a:pPr>
            <a:r>
              <a:rPr dirty="0" sz="1800">
                <a:solidFill>
                  <a:srgbClr val="595959"/>
                </a:solidFill>
                <a:latin typeface="NGQARG+Lato-Regular"/>
                <a:cs typeface="NGQARG+Lato-Regular"/>
              </a:rPr>
              <a:t>chaos</a:t>
            </a:r>
          </a:p>
        </p:txBody>
      </p:sp>
      <p:sp>
        <p:nvSpPr>
          <p:cNvPr id="5" name="object 5"/>
          <p:cNvSpPr txBox="1"/>
          <p:nvPr/>
        </p:nvSpPr>
        <p:spPr>
          <a:xfrm>
            <a:off x="494700" y="2803567"/>
            <a:ext cx="6574688" cy="838428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0" marR="0">
              <a:lnSpc>
                <a:spcPts val="2010"/>
              </a:lnSpc>
              <a:spcBef>
                <a:spcPts val="0"/>
              </a:spcBef>
              <a:spcAft>
                <a:spcPts val="0"/>
              </a:spcAft>
            </a:pPr>
            <a:r>
              <a:rPr dirty="0" sz="1800">
                <a:solidFill>
                  <a:srgbClr val="595959"/>
                </a:solidFill>
                <a:latin typeface="FUARNM+ArialMT"/>
                <a:cs typeface="FUARNM+ArialMT"/>
              </a:rPr>
              <a:t>●</a:t>
            </a:r>
            <a:r>
              <a:rPr dirty="0" sz="1800" spc="1163">
                <a:solidFill>
                  <a:srgbClr val="595959"/>
                </a:solidFill>
                <a:latin typeface="Times New Roman"/>
                <a:cs typeface="Times New Roman"/>
              </a:rPr>
              <a:t> </a:t>
            </a:r>
            <a:r>
              <a:rPr dirty="0" sz="1800">
                <a:solidFill>
                  <a:srgbClr val="595959"/>
                </a:solidFill>
                <a:latin typeface="NGQARG+Lato-Regular"/>
                <a:cs typeface="NGQARG+Lato-Regular"/>
              </a:rPr>
              <a:t>Schools</a:t>
            </a:r>
            <a:r>
              <a:rPr dirty="0" sz="1800">
                <a:solidFill>
                  <a:srgbClr val="595959"/>
                </a:solidFill>
                <a:latin typeface="NGQARG+Lato-Regular"/>
                <a:cs typeface="NGQARG+Lato-Regular"/>
              </a:rPr>
              <a:t> </a:t>
            </a:r>
            <a:r>
              <a:rPr dirty="0" sz="1800">
                <a:solidFill>
                  <a:srgbClr val="595959"/>
                </a:solidFill>
                <a:latin typeface="NGQARG+Lato-Regular"/>
                <a:cs typeface="NGQARG+Lato-Regular"/>
              </a:rPr>
              <a:t>can</a:t>
            </a:r>
            <a:r>
              <a:rPr dirty="0" sz="1800">
                <a:solidFill>
                  <a:srgbClr val="595959"/>
                </a:solidFill>
                <a:latin typeface="NGQARG+Lato-Regular"/>
                <a:cs typeface="NGQARG+Lato-Regular"/>
              </a:rPr>
              <a:t> </a:t>
            </a:r>
            <a:r>
              <a:rPr dirty="0" sz="1800">
                <a:solidFill>
                  <a:srgbClr val="595959"/>
                </a:solidFill>
                <a:latin typeface="NGQARG+Lato-Regular"/>
                <a:cs typeface="NGQARG+Lato-Regular"/>
              </a:rPr>
              <a:t>alleviate</a:t>
            </a:r>
            <a:r>
              <a:rPr dirty="0" sz="1800">
                <a:solidFill>
                  <a:srgbClr val="595959"/>
                </a:solidFill>
                <a:latin typeface="NGQARG+Lato-Regular"/>
                <a:cs typeface="NGQARG+Lato-Regular"/>
              </a:rPr>
              <a:t> </a:t>
            </a:r>
            <a:r>
              <a:rPr dirty="0" sz="1800">
                <a:solidFill>
                  <a:srgbClr val="595959"/>
                </a:solidFill>
                <a:latin typeface="NGQARG+Lato-Regular"/>
                <a:cs typeface="NGQARG+Lato-Regular"/>
              </a:rPr>
              <a:t>this</a:t>
            </a:r>
            <a:r>
              <a:rPr dirty="0" sz="1800">
                <a:solidFill>
                  <a:srgbClr val="595959"/>
                </a:solidFill>
                <a:latin typeface="NGQARG+Lato-Regular"/>
                <a:cs typeface="NGQARG+Lato-Regular"/>
              </a:rPr>
              <a:t> </a:t>
            </a:r>
            <a:r>
              <a:rPr dirty="0" sz="1800">
                <a:solidFill>
                  <a:srgbClr val="595959"/>
                </a:solidFill>
                <a:latin typeface="NGQARG+Lato-Regular"/>
                <a:cs typeface="NGQARG+Lato-Regular"/>
              </a:rPr>
              <a:t>when</a:t>
            </a:r>
            <a:r>
              <a:rPr dirty="0" sz="1800">
                <a:solidFill>
                  <a:srgbClr val="595959"/>
                </a:solidFill>
                <a:latin typeface="NGQARG+Lato-Regular"/>
                <a:cs typeface="NGQARG+Lato-Regular"/>
              </a:rPr>
              <a:t> </a:t>
            </a:r>
            <a:r>
              <a:rPr dirty="0" sz="1800">
                <a:solidFill>
                  <a:srgbClr val="595959"/>
                </a:solidFill>
                <a:latin typeface="NGQARG+Lato-Regular"/>
                <a:cs typeface="NGQARG+Lato-Regular"/>
              </a:rPr>
              <a:t>there</a:t>
            </a:r>
            <a:r>
              <a:rPr dirty="0" sz="1800">
                <a:solidFill>
                  <a:srgbClr val="595959"/>
                </a:solidFill>
                <a:latin typeface="NGQARG+Lato-Regular"/>
                <a:cs typeface="NGQARG+Lato-Regular"/>
              </a:rPr>
              <a:t> </a:t>
            </a:r>
            <a:r>
              <a:rPr dirty="0" sz="1800">
                <a:solidFill>
                  <a:srgbClr val="595959"/>
                </a:solidFill>
                <a:latin typeface="NGQARG+Lato-Regular"/>
                <a:cs typeface="NGQARG+Lato-Regular"/>
              </a:rPr>
              <a:t>is</a:t>
            </a:r>
            <a:r>
              <a:rPr dirty="0" sz="1800">
                <a:solidFill>
                  <a:srgbClr val="595959"/>
                </a:solidFill>
                <a:latin typeface="NGQARG+Lato-Regular"/>
                <a:cs typeface="NGQARG+Lato-Regular"/>
              </a:rPr>
              <a:t> </a:t>
            </a:r>
            <a:r>
              <a:rPr dirty="0" sz="1800">
                <a:solidFill>
                  <a:srgbClr val="595959"/>
                </a:solidFill>
                <a:latin typeface="NGQARG+Lato-Regular"/>
                <a:cs typeface="NGQARG+Lato-Regular"/>
              </a:rPr>
              <a:t>an</a:t>
            </a:r>
            <a:r>
              <a:rPr dirty="0" sz="1800">
                <a:solidFill>
                  <a:srgbClr val="595959"/>
                </a:solidFill>
                <a:latin typeface="NGQARG+Lato-Regular"/>
                <a:cs typeface="NGQARG+Lato-Regular"/>
              </a:rPr>
              <a:t> </a:t>
            </a:r>
            <a:r>
              <a:rPr dirty="0" sz="1800">
                <a:solidFill>
                  <a:srgbClr val="595959"/>
                </a:solidFill>
                <a:latin typeface="NGQARG+Lato-Regular"/>
                <a:cs typeface="NGQARG+Lato-Regular"/>
              </a:rPr>
              <a:t>Incident</a:t>
            </a:r>
            <a:r>
              <a:rPr dirty="0" sz="1800">
                <a:solidFill>
                  <a:srgbClr val="595959"/>
                </a:solidFill>
                <a:latin typeface="NGQARG+Lato-Regular"/>
                <a:cs typeface="NGQARG+Lato-Regular"/>
              </a:rPr>
              <a:t> </a:t>
            </a:r>
            <a:r>
              <a:rPr dirty="0" sz="1800">
                <a:solidFill>
                  <a:srgbClr val="595959"/>
                </a:solidFill>
                <a:latin typeface="NGQARG+Lato-Regular"/>
                <a:cs typeface="NGQARG+Lato-Regular"/>
              </a:rPr>
              <a:t>Command</a:t>
            </a:r>
          </a:p>
          <a:p>
            <a:pPr marL="342900" marR="0">
              <a:lnSpc>
                <a:spcPts val="1981"/>
              </a:lnSpc>
              <a:spcBef>
                <a:spcPts val="2285"/>
              </a:spcBef>
              <a:spcAft>
                <a:spcPts val="0"/>
              </a:spcAft>
            </a:pPr>
            <a:r>
              <a:rPr dirty="0" sz="1800">
                <a:solidFill>
                  <a:srgbClr val="595959"/>
                </a:solidFill>
                <a:latin typeface="NGQARG+Lato-Regular"/>
                <a:cs typeface="NGQARG+Lato-Regular"/>
              </a:rPr>
              <a:t>System</a:t>
            </a:r>
            <a:r>
              <a:rPr dirty="0" sz="1800">
                <a:solidFill>
                  <a:srgbClr val="595959"/>
                </a:solidFill>
                <a:latin typeface="NGQARG+Lato-Regular"/>
                <a:cs typeface="NGQARG+Lato-Regular"/>
              </a:rPr>
              <a:t> </a:t>
            </a:r>
            <a:r>
              <a:rPr dirty="0" sz="1800">
                <a:solidFill>
                  <a:srgbClr val="595959"/>
                </a:solidFill>
                <a:latin typeface="NGQARG+Lato-Regular"/>
                <a:cs typeface="NGQARG+Lato-Regular"/>
              </a:rPr>
              <a:t>in</a:t>
            </a:r>
            <a:r>
              <a:rPr dirty="0" sz="1800">
                <a:solidFill>
                  <a:srgbClr val="595959"/>
                </a:solidFill>
                <a:latin typeface="NGQARG+Lato-Regular"/>
                <a:cs typeface="NGQARG+Lato-Regular"/>
              </a:rPr>
              <a:t> </a:t>
            </a:r>
            <a:r>
              <a:rPr dirty="0" sz="1800">
                <a:solidFill>
                  <a:srgbClr val="595959"/>
                </a:solidFill>
                <a:latin typeface="NGQARG+Lato-Regular"/>
                <a:cs typeface="NGQARG+Lato-Regular"/>
              </a:rPr>
              <a:t>place</a:t>
            </a:r>
          </a:p>
        </p:txBody>
      </p:sp>
      <p:sp>
        <p:nvSpPr>
          <p:cNvPr id="6" name="object 6"/>
          <p:cNvSpPr txBox="1"/>
          <p:nvPr/>
        </p:nvSpPr>
        <p:spPr>
          <a:xfrm>
            <a:off x="494700" y="3900847"/>
            <a:ext cx="6400724" cy="838428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0" marR="0">
              <a:lnSpc>
                <a:spcPts val="2010"/>
              </a:lnSpc>
              <a:spcBef>
                <a:spcPts val="0"/>
              </a:spcBef>
              <a:spcAft>
                <a:spcPts val="0"/>
              </a:spcAft>
            </a:pPr>
            <a:r>
              <a:rPr dirty="0" sz="1800">
                <a:solidFill>
                  <a:srgbClr val="595959"/>
                </a:solidFill>
                <a:latin typeface="FUARNM+ArialMT"/>
                <a:cs typeface="FUARNM+ArialMT"/>
              </a:rPr>
              <a:t>●</a:t>
            </a:r>
            <a:r>
              <a:rPr dirty="0" sz="1800" spc="1163">
                <a:solidFill>
                  <a:srgbClr val="595959"/>
                </a:solidFill>
                <a:latin typeface="Times New Roman"/>
                <a:cs typeface="Times New Roman"/>
              </a:rPr>
              <a:t> </a:t>
            </a:r>
            <a:r>
              <a:rPr dirty="0" sz="1800">
                <a:solidFill>
                  <a:srgbClr val="595959"/>
                </a:solidFill>
                <a:latin typeface="NGQARG+Lato-Regular"/>
                <a:cs typeface="NGQARG+Lato-Regular"/>
              </a:rPr>
              <a:t>Each</a:t>
            </a:r>
            <a:r>
              <a:rPr dirty="0" sz="1800">
                <a:solidFill>
                  <a:srgbClr val="595959"/>
                </a:solidFill>
                <a:latin typeface="NGQARG+Lato-Regular"/>
                <a:cs typeface="NGQARG+Lato-Regular"/>
              </a:rPr>
              <a:t> </a:t>
            </a:r>
            <a:r>
              <a:rPr dirty="0" sz="1800">
                <a:solidFill>
                  <a:srgbClr val="595959"/>
                </a:solidFill>
                <a:latin typeface="NGQARG+Lato-Regular"/>
                <a:cs typeface="NGQARG+Lato-Regular"/>
              </a:rPr>
              <a:t>staff</a:t>
            </a:r>
            <a:r>
              <a:rPr dirty="0" sz="1800">
                <a:solidFill>
                  <a:srgbClr val="595959"/>
                </a:solidFill>
                <a:latin typeface="NGQARG+Lato-Regular"/>
                <a:cs typeface="NGQARG+Lato-Regular"/>
              </a:rPr>
              <a:t> </a:t>
            </a:r>
            <a:r>
              <a:rPr dirty="0" sz="1800">
                <a:solidFill>
                  <a:srgbClr val="595959"/>
                </a:solidFill>
                <a:latin typeface="NGQARG+Lato-Regular"/>
                <a:cs typeface="NGQARG+Lato-Regular"/>
              </a:rPr>
              <a:t>member</a:t>
            </a:r>
            <a:r>
              <a:rPr dirty="0" sz="1800">
                <a:solidFill>
                  <a:srgbClr val="595959"/>
                </a:solidFill>
                <a:latin typeface="NGQARG+Lato-Regular"/>
                <a:cs typeface="NGQARG+Lato-Regular"/>
              </a:rPr>
              <a:t> </a:t>
            </a:r>
            <a:r>
              <a:rPr dirty="0" sz="1800">
                <a:solidFill>
                  <a:srgbClr val="595959"/>
                </a:solidFill>
                <a:latin typeface="NGQARG+Lato-Regular"/>
                <a:cs typeface="NGQARG+Lato-Regular"/>
              </a:rPr>
              <a:t>knows</a:t>
            </a:r>
            <a:r>
              <a:rPr dirty="0" sz="1800">
                <a:solidFill>
                  <a:srgbClr val="595959"/>
                </a:solidFill>
                <a:latin typeface="NGQARG+Lato-Regular"/>
                <a:cs typeface="NGQARG+Lato-Regular"/>
              </a:rPr>
              <a:t> </a:t>
            </a:r>
            <a:r>
              <a:rPr dirty="0" sz="1800">
                <a:solidFill>
                  <a:srgbClr val="595959"/>
                </a:solidFill>
                <a:latin typeface="NGQARG+Lato-Regular"/>
                <a:cs typeface="NGQARG+Lato-Regular"/>
              </a:rPr>
              <a:t>their</a:t>
            </a:r>
            <a:r>
              <a:rPr dirty="0" sz="1800">
                <a:solidFill>
                  <a:srgbClr val="595959"/>
                </a:solidFill>
                <a:latin typeface="NGQARG+Lato-Regular"/>
                <a:cs typeface="NGQARG+Lato-Regular"/>
              </a:rPr>
              <a:t> </a:t>
            </a:r>
            <a:r>
              <a:rPr dirty="0" sz="1800">
                <a:solidFill>
                  <a:srgbClr val="595959"/>
                </a:solidFill>
                <a:latin typeface="NGQARG+Lato-Regular"/>
                <a:cs typeface="NGQARG+Lato-Regular"/>
              </a:rPr>
              <a:t>role,</a:t>
            </a:r>
            <a:r>
              <a:rPr dirty="0" sz="1800">
                <a:solidFill>
                  <a:srgbClr val="595959"/>
                </a:solidFill>
                <a:latin typeface="NGQARG+Lato-Regular"/>
                <a:cs typeface="NGQARG+Lato-Regular"/>
              </a:rPr>
              <a:t> </a:t>
            </a:r>
            <a:r>
              <a:rPr dirty="0" sz="1800">
                <a:solidFill>
                  <a:srgbClr val="595959"/>
                </a:solidFill>
                <a:latin typeface="NGQARG+Lato-Regular"/>
                <a:cs typeface="NGQARG+Lato-Regular"/>
              </a:rPr>
              <a:t>responsibility,</a:t>
            </a:r>
            <a:r>
              <a:rPr dirty="0" sz="1800">
                <a:solidFill>
                  <a:srgbClr val="595959"/>
                </a:solidFill>
                <a:latin typeface="NGQARG+Lato-Regular"/>
                <a:cs typeface="NGQARG+Lato-Regular"/>
              </a:rPr>
              <a:t> </a:t>
            </a:r>
            <a:r>
              <a:rPr dirty="0" sz="1800">
                <a:solidFill>
                  <a:srgbClr val="595959"/>
                </a:solidFill>
                <a:latin typeface="NGQARG+Lato-Regular"/>
                <a:cs typeface="NGQARG+Lato-Regular"/>
              </a:rPr>
              <a:t>and</a:t>
            </a:r>
            <a:r>
              <a:rPr dirty="0" sz="1800">
                <a:solidFill>
                  <a:srgbClr val="595959"/>
                </a:solidFill>
                <a:latin typeface="NGQARG+Lato-Regular"/>
                <a:cs typeface="NGQARG+Lato-Regular"/>
              </a:rPr>
              <a:t> </a:t>
            </a:r>
            <a:r>
              <a:rPr dirty="0" sz="1800">
                <a:solidFill>
                  <a:srgbClr val="595959"/>
                </a:solidFill>
                <a:latin typeface="NGQARG+Lato-Regular"/>
                <a:cs typeface="NGQARG+Lato-Regular"/>
              </a:rPr>
              <a:t>who</a:t>
            </a:r>
          </a:p>
          <a:p>
            <a:pPr marL="342900" marR="0">
              <a:lnSpc>
                <a:spcPts val="1981"/>
              </a:lnSpc>
              <a:spcBef>
                <a:spcPts val="2285"/>
              </a:spcBef>
              <a:spcAft>
                <a:spcPts val="0"/>
              </a:spcAft>
            </a:pPr>
            <a:r>
              <a:rPr dirty="0" sz="1800">
                <a:solidFill>
                  <a:srgbClr val="595959"/>
                </a:solidFill>
                <a:latin typeface="NGQARG+Lato-Regular"/>
                <a:cs typeface="NGQARG+Lato-Regular"/>
              </a:rPr>
              <a:t>to</a:t>
            </a:r>
            <a:r>
              <a:rPr dirty="0" sz="1800">
                <a:solidFill>
                  <a:srgbClr val="595959"/>
                </a:solidFill>
                <a:latin typeface="NGQARG+Lato-Regular"/>
                <a:cs typeface="NGQARG+Lato-Regular"/>
              </a:rPr>
              <a:t> </a:t>
            </a:r>
            <a:r>
              <a:rPr dirty="0" sz="1800">
                <a:solidFill>
                  <a:srgbClr val="595959"/>
                </a:solidFill>
                <a:latin typeface="NGQARG+Lato-Regular"/>
                <a:cs typeface="NGQARG+Lato-Regular"/>
              </a:rPr>
              <a:t>look</a:t>
            </a:r>
            <a:r>
              <a:rPr dirty="0" sz="1800">
                <a:solidFill>
                  <a:srgbClr val="595959"/>
                </a:solidFill>
                <a:latin typeface="NGQARG+Lato-Regular"/>
                <a:cs typeface="NGQARG+Lato-Regular"/>
              </a:rPr>
              <a:t> </a:t>
            </a:r>
            <a:r>
              <a:rPr dirty="0" sz="1800">
                <a:solidFill>
                  <a:srgbClr val="595959"/>
                </a:solidFill>
                <a:latin typeface="NGQARG+Lato-Regular"/>
                <a:cs typeface="NGQARG+Lato-Regular"/>
              </a:rPr>
              <a:t>to</a:t>
            </a:r>
            <a:r>
              <a:rPr dirty="0" sz="1800">
                <a:solidFill>
                  <a:srgbClr val="595959"/>
                </a:solidFill>
                <a:latin typeface="NGQARG+Lato-Regular"/>
                <a:cs typeface="NGQARG+Lato-Regular"/>
              </a:rPr>
              <a:t> </a:t>
            </a:r>
            <a:r>
              <a:rPr dirty="0" sz="1800">
                <a:solidFill>
                  <a:srgbClr val="595959"/>
                </a:solidFill>
                <a:latin typeface="NGQARG+Lato-Regular"/>
                <a:cs typeface="NGQARG+Lato-Regular"/>
              </a:rPr>
              <a:t>for</a:t>
            </a:r>
            <a:r>
              <a:rPr dirty="0" sz="1800">
                <a:solidFill>
                  <a:srgbClr val="595959"/>
                </a:solidFill>
                <a:latin typeface="NGQARG+Lato-Regular"/>
                <a:cs typeface="NGQARG+Lato-Regular"/>
              </a:rPr>
              <a:t> </a:t>
            </a:r>
            <a:r>
              <a:rPr dirty="0" sz="1800">
                <a:solidFill>
                  <a:srgbClr val="595959"/>
                </a:solidFill>
                <a:latin typeface="NGQARG+Lato-Regular"/>
                <a:cs typeface="NGQARG+Lato-Regular"/>
              </a:rPr>
              <a:t>guidance</a:t>
            </a:r>
          </a:p>
        </p:txBody>
      </p:sp>
    </p:spTree>
  </p:cSld>
  <p:clrMapOvr>
    <a:masterClrMapping/>
  </p:clrMapOvr>
</p:sld>
</file>

<file path=ppt/slides/slide4.xml><?xml version="1.0" encoding="utf-8"?>
<p:sld xmlns:p="http://schemas.openxmlformats.org/presentationml/2006/main" xmlns:a="http://schemas.openxmlformats.org/drawingml/2006/main" xmlns:r="http://schemas.openxmlformats.org/officeDocument/2006/relationships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" name="object 1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blipFill>
            <a:blip cstate="print" r:embed="rId2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/>
        </p:txBody>
      </p:sp>
      <p:sp>
        <p:nvSpPr>
          <p:cNvPr id="3" name="object 3"/>
          <p:cNvSpPr txBox="1"/>
          <p:nvPr/>
        </p:nvSpPr>
        <p:spPr>
          <a:xfrm>
            <a:off x="820875" y="758542"/>
            <a:ext cx="4270057" cy="409257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0" marR="0">
              <a:lnSpc>
                <a:spcPts val="2922"/>
              </a:lnSpc>
              <a:spcBef>
                <a:spcPts val="0"/>
              </a:spcBef>
              <a:spcAft>
                <a:spcPts val="0"/>
              </a:spcAft>
            </a:pPr>
            <a:r>
              <a:rPr dirty="0" sz="2500" b="1">
                <a:solidFill>
                  <a:srgbClr val="1a1a1a"/>
                </a:solidFill>
                <a:latin typeface="BCEHTT+Raleway-Bold"/>
                <a:cs typeface="BCEHTT+Raleway-Bold"/>
              </a:rPr>
              <a:t>Incident</a:t>
            </a:r>
            <a:r>
              <a:rPr dirty="0" sz="2500" b="1">
                <a:solidFill>
                  <a:srgbClr val="1a1a1a"/>
                </a:solidFill>
                <a:latin typeface="BCEHTT+Raleway-Bold"/>
                <a:cs typeface="BCEHTT+Raleway-Bold"/>
              </a:rPr>
              <a:t> </a:t>
            </a:r>
            <a:r>
              <a:rPr dirty="0" sz="2500" b="1">
                <a:solidFill>
                  <a:srgbClr val="1a1a1a"/>
                </a:solidFill>
                <a:latin typeface="BCEHTT+Raleway-Bold"/>
                <a:cs typeface="BCEHTT+Raleway-Bold"/>
              </a:rPr>
              <a:t>Command</a:t>
            </a:r>
            <a:r>
              <a:rPr dirty="0" sz="2500" b="1">
                <a:solidFill>
                  <a:srgbClr val="1a1a1a"/>
                </a:solidFill>
                <a:latin typeface="BCEHTT+Raleway-Bold"/>
                <a:cs typeface="BCEHTT+Raleway-Bold"/>
              </a:rPr>
              <a:t> </a:t>
            </a:r>
            <a:r>
              <a:rPr dirty="0" sz="2500" b="1">
                <a:solidFill>
                  <a:srgbClr val="1a1a1a"/>
                </a:solidFill>
                <a:latin typeface="BCEHTT+Raleway-Bold"/>
                <a:cs typeface="BCEHTT+Raleway-Bold"/>
              </a:rPr>
              <a:t>System</a:t>
            </a:r>
          </a:p>
        </p:txBody>
      </p:sp>
      <p:sp>
        <p:nvSpPr>
          <p:cNvPr id="4" name="object 4"/>
          <p:cNvSpPr txBox="1"/>
          <p:nvPr/>
        </p:nvSpPr>
        <p:spPr>
          <a:xfrm>
            <a:off x="1849575" y="1858699"/>
            <a:ext cx="4191990" cy="1393792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0" marR="0">
              <a:lnSpc>
                <a:spcPts val="2010"/>
              </a:lnSpc>
              <a:spcBef>
                <a:spcPts val="0"/>
              </a:spcBef>
              <a:spcAft>
                <a:spcPts val="0"/>
              </a:spcAft>
            </a:pPr>
            <a:r>
              <a:rPr dirty="0" sz="1800">
                <a:solidFill>
                  <a:srgbClr val="595959"/>
                </a:solidFill>
                <a:latin typeface="FUARNM+ArialMT"/>
                <a:cs typeface="FUARNM+ArialMT"/>
              </a:rPr>
              <a:t>●</a:t>
            </a:r>
            <a:r>
              <a:rPr dirty="0" sz="1800" spc="1163">
                <a:solidFill>
                  <a:srgbClr val="595959"/>
                </a:solidFill>
                <a:latin typeface="Times New Roman"/>
                <a:cs typeface="Times New Roman"/>
              </a:rPr>
              <a:t> </a:t>
            </a:r>
            <a:r>
              <a:rPr dirty="0" sz="1800">
                <a:solidFill>
                  <a:srgbClr val="595959"/>
                </a:solidFill>
                <a:latin typeface="NGQARG+Lato-Regular"/>
                <a:cs typeface="NGQARG+Lato-Regular"/>
              </a:rPr>
              <a:t>Incident</a:t>
            </a:r>
            <a:r>
              <a:rPr dirty="0" sz="1800">
                <a:solidFill>
                  <a:srgbClr val="595959"/>
                </a:solidFill>
                <a:latin typeface="NGQARG+Lato-Regular"/>
                <a:cs typeface="NGQARG+Lato-Regular"/>
              </a:rPr>
              <a:t> </a:t>
            </a:r>
            <a:r>
              <a:rPr dirty="0" sz="1800">
                <a:solidFill>
                  <a:srgbClr val="595959"/>
                </a:solidFill>
                <a:latin typeface="NGQARG+Lato-Regular"/>
                <a:cs typeface="NGQARG+Lato-Regular"/>
              </a:rPr>
              <a:t>Command</a:t>
            </a:r>
            <a:r>
              <a:rPr dirty="0" sz="1800">
                <a:solidFill>
                  <a:srgbClr val="595959"/>
                </a:solidFill>
                <a:latin typeface="NGQARG+Lato-Regular"/>
                <a:cs typeface="NGQARG+Lato-Regular"/>
              </a:rPr>
              <a:t> </a:t>
            </a:r>
            <a:r>
              <a:rPr dirty="0" sz="1800">
                <a:solidFill>
                  <a:srgbClr val="595959"/>
                </a:solidFill>
                <a:latin typeface="NGQARG+Lato-Regular"/>
                <a:cs typeface="NGQARG+Lato-Regular"/>
              </a:rPr>
              <a:t>System</a:t>
            </a:r>
            <a:r>
              <a:rPr dirty="0" sz="1800">
                <a:solidFill>
                  <a:srgbClr val="595959"/>
                </a:solidFill>
                <a:latin typeface="NGQARG+Lato-Regular"/>
                <a:cs typeface="NGQARG+Lato-Regular"/>
              </a:rPr>
              <a:t> </a:t>
            </a:r>
            <a:r>
              <a:rPr dirty="0" sz="1800">
                <a:solidFill>
                  <a:srgbClr val="595959"/>
                </a:solidFill>
                <a:latin typeface="NGQARG+Lato-Regular"/>
                <a:cs typeface="NGQARG+Lato-Regular"/>
              </a:rPr>
              <a:t>Overview</a:t>
            </a:r>
          </a:p>
          <a:p>
            <a:pPr marL="0" marR="0">
              <a:lnSpc>
                <a:spcPts val="2010"/>
              </a:lnSpc>
              <a:spcBef>
                <a:spcPts val="2285"/>
              </a:spcBef>
              <a:spcAft>
                <a:spcPts val="0"/>
              </a:spcAft>
            </a:pPr>
            <a:r>
              <a:rPr dirty="0" sz="1800">
                <a:solidFill>
                  <a:srgbClr val="595959"/>
                </a:solidFill>
                <a:latin typeface="FUARNM+ArialMT"/>
                <a:cs typeface="FUARNM+ArialMT"/>
              </a:rPr>
              <a:t>●</a:t>
            </a:r>
            <a:r>
              <a:rPr dirty="0" sz="1800" spc="1163">
                <a:solidFill>
                  <a:srgbClr val="595959"/>
                </a:solidFill>
                <a:latin typeface="Times New Roman"/>
                <a:cs typeface="Times New Roman"/>
              </a:rPr>
              <a:t> </a:t>
            </a:r>
            <a:r>
              <a:rPr dirty="0" sz="1800">
                <a:solidFill>
                  <a:srgbClr val="595959"/>
                </a:solidFill>
                <a:latin typeface="NGQARG+Lato-Regular"/>
                <a:cs typeface="NGQARG+Lato-Regular"/>
              </a:rPr>
              <a:t>ICS</a:t>
            </a:r>
            <a:r>
              <a:rPr dirty="0" sz="1800">
                <a:solidFill>
                  <a:srgbClr val="595959"/>
                </a:solidFill>
                <a:latin typeface="NGQARG+Lato-Regular"/>
                <a:cs typeface="NGQARG+Lato-Regular"/>
              </a:rPr>
              <a:t> </a:t>
            </a:r>
            <a:r>
              <a:rPr dirty="0" sz="1800">
                <a:solidFill>
                  <a:srgbClr val="595959"/>
                </a:solidFill>
                <a:latin typeface="NGQARG+Lato-Regular"/>
                <a:cs typeface="NGQARG+Lato-Regular"/>
              </a:rPr>
              <a:t>Roles</a:t>
            </a:r>
            <a:r>
              <a:rPr dirty="0" sz="1800">
                <a:solidFill>
                  <a:srgbClr val="595959"/>
                </a:solidFill>
                <a:latin typeface="NGQARG+Lato-Regular"/>
                <a:cs typeface="NGQARG+Lato-Regular"/>
              </a:rPr>
              <a:t> </a:t>
            </a:r>
            <a:r>
              <a:rPr dirty="0" sz="1800">
                <a:solidFill>
                  <a:srgbClr val="595959"/>
                </a:solidFill>
                <a:latin typeface="NGQARG+Lato-Regular"/>
                <a:cs typeface="NGQARG+Lato-Regular"/>
              </a:rPr>
              <a:t>&amp;</a:t>
            </a:r>
            <a:r>
              <a:rPr dirty="0" sz="1800">
                <a:solidFill>
                  <a:srgbClr val="595959"/>
                </a:solidFill>
                <a:latin typeface="NGQARG+Lato-Regular"/>
                <a:cs typeface="NGQARG+Lato-Regular"/>
              </a:rPr>
              <a:t> </a:t>
            </a:r>
            <a:r>
              <a:rPr dirty="0" sz="1800">
                <a:solidFill>
                  <a:srgbClr val="595959"/>
                </a:solidFill>
                <a:latin typeface="NGQARG+Lato-Regular"/>
                <a:cs typeface="NGQARG+Lato-Regular"/>
              </a:rPr>
              <a:t>Responsibilities</a:t>
            </a:r>
          </a:p>
          <a:p>
            <a:pPr marL="914400" marR="0">
              <a:lnSpc>
                <a:spcPts val="2010"/>
              </a:lnSpc>
              <a:spcBef>
                <a:spcPts val="2285"/>
              </a:spcBef>
              <a:spcAft>
                <a:spcPts val="0"/>
              </a:spcAft>
            </a:pPr>
            <a:r>
              <a:rPr dirty="0" sz="1800">
                <a:solidFill>
                  <a:srgbClr val="595959"/>
                </a:solidFill>
                <a:latin typeface="FUARNM+ArialMT"/>
                <a:cs typeface="FUARNM+ArialMT"/>
              </a:rPr>
              <a:t>○</a:t>
            </a:r>
            <a:r>
              <a:rPr dirty="0" sz="1800" spc="1163">
                <a:solidFill>
                  <a:srgbClr val="595959"/>
                </a:solidFill>
                <a:latin typeface="Times New Roman"/>
                <a:cs typeface="Times New Roman"/>
              </a:rPr>
              <a:t> </a:t>
            </a:r>
            <a:r>
              <a:rPr dirty="0" sz="1800">
                <a:solidFill>
                  <a:srgbClr val="595959"/>
                </a:solidFill>
                <a:latin typeface="NGQARG+Lato-Regular"/>
                <a:cs typeface="NGQARG+Lato-Regular"/>
              </a:rPr>
              <a:t>Command</a:t>
            </a:r>
            <a:r>
              <a:rPr dirty="0" sz="1800">
                <a:solidFill>
                  <a:srgbClr val="595959"/>
                </a:solidFill>
                <a:latin typeface="NGQARG+Lato-Regular"/>
                <a:cs typeface="NGQARG+Lato-Regular"/>
              </a:rPr>
              <a:t> </a:t>
            </a:r>
            <a:r>
              <a:rPr dirty="0" sz="1800">
                <a:solidFill>
                  <a:srgbClr val="595959"/>
                </a:solidFill>
                <a:latin typeface="NGQARG+Lato-Regular"/>
                <a:cs typeface="NGQARG+Lato-Regular"/>
              </a:rPr>
              <a:t>Staff</a:t>
            </a:r>
          </a:p>
        </p:txBody>
      </p:sp>
      <p:sp>
        <p:nvSpPr>
          <p:cNvPr id="5" name="object 5"/>
          <p:cNvSpPr txBox="1"/>
          <p:nvPr/>
        </p:nvSpPr>
        <p:spPr>
          <a:xfrm>
            <a:off x="2763975" y="3504619"/>
            <a:ext cx="2505380" cy="296512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0" marR="0">
              <a:lnSpc>
                <a:spcPts val="2010"/>
              </a:lnSpc>
              <a:spcBef>
                <a:spcPts val="0"/>
              </a:spcBef>
              <a:spcAft>
                <a:spcPts val="0"/>
              </a:spcAft>
            </a:pPr>
            <a:r>
              <a:rPr dirty="0" sz="1800">
                <a:solidFill>
                  <a:srgbClr val="595959"/>
                </a:solidFill>
                <a:latin typeface="FUARNM+ArialMT"/>
                <a:cs typeface="FUARNM+ArialMT"/>
              </a:rPr>
              <a:t>○</a:t>
            </a:r>
            <a:r>
              <a:rPr dirty="0" sz="1800" spc="1163">
                <a:solidFill>
                  <a:srgbClr val="595959"/>
                </a:solidFill>
                <a:latin typeface="Times New Roman"/>
                <a:cs typeface="Times New Roman"/>
              </a:rPr>
              <a:t> </a:t>
            </a:r>
            <a:r>
              <a:rPr dirty="0" sz="1800">
                <a:solidFill>
                  <a:srgbClr val="595959"/>
                </a:solidFill>
                <a:latin typeface="NGQARG+Lato-Regular"/>
                <a:cs typeface="NGQARG+Lato-Regular"/>
              </a:rPr>
              <a:t>School</a:t>
            </a:r>
            <a:r>
              <a:rPr dirty="0" sz="1800">
                <a:solidFill>
                  <a:srgbClr val="595959"/>
                </a:solidFill>
                <a:latin typeface="NGQARG+Lato-Regular"/>
                <a:cs typeface="NGQARG+Lato-Regular"/>
              </a:rPr>
              <a:t> </a:t>
            </a:r>
            <a:r>
              <a:rPr dirty="0" sz="1800">
                <a:solidFill>
                  <a:srgbClr val="595959"/>
                </a:solidFill>
                <a:latin typeface="NGQARG+Lato-Regular"/>
                <a:cs typeface="NGQARG+Lato-Regular"/>
              </a:rPr>
              <a:t>Strike</a:t>
            </a:r>
            <a:r>
              <a:rPr dirty="0" sz="1800">
                <a:solidFill>
                  <a:srgbClr val="595959"/>
                </a:solidFill>
                <a:latin typeface="NGQARG+Lato-Regular"/>
                <a:cs typeface="NGQARG+Lato-Regular"/>
              </a:rPr>
              <a:t> </a:t>
            </a:r>
            <a:r>
              <a:rPr dirty="0" sz="1800">
                <a:solidFill>
                  <a:srgbClr val="595959"/>
                </a:solidFill>
                <a:latin typeface="NGQARG+Lato-Regular"/>
                <a:cs typeface="NGQARG+Lato-Regular"/>
              </a:rPr>
              <a:t>Teams</a:t>
            </a:r>
          </a:p>
        </p:txBody>
      </p:sp>
      <p:sp>
        <p:nvSpPr>
          <p:cNvPr id="6" name="object 6"/>
          <p:cNvSpPr txBox="1"/>
          <p:nvPr/>
        </p:nvSpPr>
        <p:spPr>
          <a:xfrm>
            <a:off x="1849575" y="4053259"/>
            <a:ext cx="2549956" cy="296512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0" marR="0">
              <a:lnSpc>
                <a:spcPts val="2010"/>
              </a:lnSpc>
              <a:spcBef>
                <a:spcPts val="0"/>
              </a:spcBef>
              <a:spcAft>
                <a:spcPts val="0"/>
              </a:spcAft>
            </a:pPr>
            <a:r>
              <a:rPr dirty="0" sz="1800">
                <a:solidFill>
                  <a:srgbClr val="595959"/>
                </a:solidFill>
                <a:latin typeface="FUARNM+ArialMT"/>
                <a:cs typeface="FUARNM+ArialMT"/>
              </a:rPr>
              <a:t>●</a:t>
            </a:r>
            <a:r>
              <a:rPr dirty="0" sz="1800" spc="1163">
                <a:solidFill>
                  <a:srgbClr val="595959"/>
                </a:solidFill>
                <a:latin typeface="Times New Roman"/>
                <a:cs typeface="Times New Roman"/>
              </a:rPr>
              <a:t> </a:t>
            </a:r>
            <a:r>
              <a:rPr dirty="0" sz="1800">
                <a:solidFill>
                  <a:srgbClr val="595959"/>
                </a:solidFill>
                <a:latin typeface="NGQARG+Lato-Regular"/>
                <a:cs typeface="NGQARG+Lato-Regular"/>
              </a:rPr>
              <a:t>Next</a:t>
            </a:r>
            <a:r>
              <a:rPr dirty="0" sz="1800">
                <a:solidFill>
                  <a:srgbClr val="595959"/>
                </a:solidFill>
                <a:latin typeface="NGQARG+Lato-Regular"/>
                <a:cs typeface="NGQARG+Lato-Regular"/>
              </a:rPr>
              <a:t> </a:t>
            </a:r>
            <a:r>
              <a:rPr dirty="0" sz="1800">
                <a:solidFill>
                  <a:srgbClr val="595959"/>
                </a:solidFill>
                <a:latin typeface="NGQARG+Lato-Regular"/>
                <a:cs typeface="NGQARG+Lato-Regular"/>
              </a:rPr>
              <a:t>Steps</a:t>
            </a:r>
            <a:r>
              <a:rPr dirty="0" sz="1800">
                <a:solidFill>
                  <a:srgbClr val="595959"/>
                </a:solidFill>
                <a:latin typeface="NGQARG+Lato-Regular"/>
                <a:cs typeface="NGQARG+Lato-Regular"/>
              </a:rPr>
              <a:t> </a:t>
            </a:r>
            <a:r>
              <a:rPr dirty="0" sz="1800">
                <a:solidFill>
                  <a:srgbClr val="595959"/>
                </a:solidFill>
                <a:latin typeface="NGQARG+Lato-Regular"/>
                <a:cs typeface="NGQARG+Lato-Regular"/>
              </a:rPr>
              <a:t>After</a:t>
            </a:r>
            <a:r>
              <a:rPr dirty="0" sz="1800">
                <a:solidFill>
                  <a:srgbClr val="595959"/>
                </a:solidFill>
                <a:latin typeface="NGQARG+Lato-Regular"/>
                <a:cs typeface="NGQARG+Lato-Regular"/>
              </a:rPr>
              <a:t> </a:t>
            </a:r>
            <a:r>
              <a:rPr dirty="0" sz="1800">
                <a:solidFill>
                  <a:srgbClr val="595959"/>
                </a:solidFill>
                <a:latin typeface="NGQARG+Lato-Regular"/>
                <a:cs typeface="NGQARG+Lato-Regular"/>
              </a:rPr>
              <a:t>ICS</a:t>
            </a:r>
          </a:p>
        </p:txBody>
      </p:sp>
    </p:spTree>
  </p:cSld>
  <p:clrMapOvr>
    <a:masterClrMapping/>
  </p:clrMapOvr>
</p:sld>
</file>

<file path=ppt/slides/slide5.xml><?xml version="1.0" encoding="utf-8"?>
<p:sld xmlns:p="http://schemas.openxmlformats.org/presentationml/2006/main" xmlns:a="http://schemas.openxmlformats.org/drawingml/2006/main" xmlns:r="http://schemas.openxmlformats.org/officeDocument/2006/relationships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" name="object 1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blipFill>
            <a:blip cstate="print" r:embed="rId2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/>
        </p:txBody>
      </p:sp>
      <p:sp>
        <p:nvSpPr>
          <p:cNvPr id="3" name="object 3"/>
          <p:cNvSpPr txBox="1"/>
          <p:nvPr/>
        </p:nvSpPr>
        <p:spPr>
          <a:xfrm>
            <a:off x="819375" y="1306614"/>
            <a:ext cx="6905358" cy="1271638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0" marR="0">
              <a:lnSpc>
                <a:spcPts val="4792"/>
              </a:lnSpc>
              <a:spcBef>
                <a:spcPts val="0"/>
              </a:spcBef>
              <a:spcAft>
                <a:spcPts val="0"/>
              </a:spcAft>
            </a:pPr>
            <a:r>
              <a:rPr dirty="0" sz="4100" b="1">
                <a:solidFill>
                  <a:srgbClr val="1a1a1a"/>
                </a:solidFill>
                <a:latin typeface="BCEHTT+Raleway-Bold"/>
                <a:cs typeface="BCEHTT+Raleway-Bold"/>
              </a:rPr>
              <a:t>Incident</a:t>
            </a:r>
            <a:r>
              <a:rPr dirty="0" sz="4100" b="1">
                <a:solidFill>
                  <a:srgbClr val="1a1a1a"/>
                </a:solidFill>
                <a:latin typeface="BCEHTT+Raleway-Bold"/>
                <a:cs typeface="BCEHTT+Raleway-Bold"/>
              </a:rPr>
              <a:t> </a:t>
            </a:r>
            <a:r>
              <a:rPr dirty="0" sz="4100" b="1">
                <a:solidFill>
                  <a:srgbClr val="1a1a1a"/>
                </a:solidFill>
                <a:latin typeface="BCEHTT+Raleway-Bold"/>
                <a:cs typeface="BCEHTT+Raleway-Bold"/>
              </a:rPr>
              <a:t>Command</a:t>
            </a:r>
            <a:r>
              <a:rPr dirty="0" sz="4100" b="1">
                <a:solidFill>
                  <a:srgbClr val="1a1a1a"/>
                </a:solidFill>
                <a:latin typeface="BCEHTT+Raleway-Bold"/>
                <a:cs typeface="BCEHTT+Raleway-Bold"/>
              </a:rPr>
              <a:t> </a:t>
            </a:r>
            <a:r>
              <a:rPr dirty="0" sz="4100" b="1">
                <a:solidFill>
                  <a:srgbClr val="1a1a1a"/>
                </a:solidFill>
                <a:latin typeface="BCEHTT+Raleway-Bold"/>
                <a:cs typeface="BCEHTT+Raleway-Bold"/>
              </a:rPr>
              <a:t>System</a:t>
            </a:r>
          </a:p>
          <a:p>
            <a:pPr marL="0" marR="0">
              <a:lnSpc>
                <a:spcPts val="4792"/>
              </a:lnSpc>
              <a:spcBef>
                <a:spcPts val="127"/>
              </a:spcBef>
              <a:spcAft>
                <a:spcPts val="0"/>
              </a:spcAft>
            </a:pPr>
            <a:r>
              <a:rPr dirty="0" sz="4100" b="1">
                <a:solidFill>
                  <a:srgbClr val="1a1a1a"/>
                </a:solidFill>
                <a:latin typeface="BCEHTT+Raleway-Bold"/>
                <a:cs typeface="BCEHTT+Raleway-Bold"/>
              </a:rPr>
              <a:t>(ICS)</a:t>
            </a:r>
            <a:r>
              <a:rPr dirty="0" sz="4100" b="1">
                <a:solidFill>
                  <a:srgbClr val="1a1a1a"/>
                </a:solidFill>
                <a:latin typeface="BCEHTT+Raleway-Bold"/>
                <a:cs typeface="BCEHTT+Raleway-Bold"/>
              </a:rPr>
              <a:t> </a:t>
            </a:r>
            <a:r>
              <a:rPr dirty="0" sz="4100" b="1">
                <a:solidFill>
                  <a:srgbClr val="1a1a1a"/>
                </a:solidFill>
                <a:latin typeface="BCEHTT+Raleway-Bold"/>
                <a:cs typeface="BCEHTT+Raleway-Bold"/>
              </a:rPr>
              <a:t>Overview</a:t>
            </a:r>
          </a:p>
        </p:txBody>
      </p:sp>
    </p:spTree>
  </p:cSld>
  <p:clrMapOvr>
    <a:masterClrMapping/>
  </p:clrMapOvr>
</p:sld>
</file>

<file path=ppt/slides/slide6.xml><?xml version="1.0" encoding="utf-8"?>
<p:sld xmlns:p="http://schemas.openxmlformats.org/presentationml/2006/main" xmlns:a="http://schemas.openxmlformats.org/drawingml/2006/main" xmlns:r="http://schemas.openxmlformats.org/officeDocument/2006/relationships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" name="object 1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blipFill>
            <a:blip cstate="print" r:embed="rId2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/>
        </p:txBody>
      </p:sp>
      <p:sp>
        <p:nvSpPr>
          <p:cNvPr id="3" name="object 3"/>
          <p:cNvSpPr txBox="1"/>
          <p:nvPr/>
        </p:nvSpPr>
        <p:spPr>
          <a:xfrm>
            <a:off x="820875" y="730884"/>
            <a:ext cx="6832917" cy="409257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0" marR="0">
              <a:lnSpc>
                <a:spcPts val="2922"/>
              </a:lnSpc>
              <a:spcBef>
                <a:spcPts val="0"/>
              </a:spcBef>
              <a:spcAft>
                <a:spcPts val="0"/>
              </a:spcAft>
            </a:pPr>
            <a:r>
              <a:rPr dirty="0" sz="2500" b="1">
                <a:solidFill>
                  <a:srgbClr val="1a1a1a"/>
                </a:solidFill>
                <a:latin typeface="BCEHTT+Raleway-Bold"/>
                <a:cs typeface="BCEHTT+Raleway-Bold"/>
              </a:rPr>
              <a:t>What</a:t>
            </a:r>
            <a:r>
              <a:rPr dirty="0" sz="2500" b="1">
                <a:solidFill>
                  <a:srgbClr val="1a1a1a"/>
                </a:solidFill>
                <a:latin typeface="BCEHTT+Raleway-Bold"/>
                <a:cs typeface="BCEHTT+Raleway-Bold"/>
              </a:rPr>
              <a:t> </a:t>
            </a:r>
            <a:r>
              <a:rPr dirty="0" sz="2500" b="1">
                <a:solidFill>
                  <a:srgbClr val="1a1a1a"/>
                </a:solidFill>
                <a:latin typeface="BCEHTT+Raleway-Bold"/>
                <a:cs typeface="BCEHTT+Raleway-Bold"/>
              </a:rPr>
              <a:t>Is</a:t>
            </a:r>
            <a:r>
              <a:rPr dirty="0" sz="2500" b="1">
                <a:solidFill>
                  <a:srgbClr val="1a1a1a"/>
                </a:solidFill>
                <a:latin typeface="BCEHTT+Raleway-Bold"/>
                <a:cs typeface="BCEHTT+Raleway-Bold"/>
              </a:rPr>
              <a:t> </a:t>
            </a:r>
            <a:r>
              <a:rPr dirty="0" sz="2500" b="1">
                <a:solidFill>
                  <a:srgbClr val="1a1a1a"/>
                </a:solidFill>
                <a:latin typeface="BCEHTT+Raleway-Bold"/>
                <a:cs typeface="BCEHTT+Raleway-Bold"/>
              </a:rPr>
              <a:t>The</a:t>
            </a:r>
            <a:r>
              <a:rPr dirty="0" sz="2500" b="1">
                <a:solidFill>
                  <a:srgbClr val="1a1a1a"/>
                </a:solidFill>
                <a:latin typeface="BCEHTT+Raleway-Bold"/>
                <a:cs typeface="BCEHTT+Raleway-Bold"/>
              </a:rPr>
              <a:t> </a:t>
            </a:r>
            <a:r>
              <a:rPr dirty="0" sz="2500" b="1">
                <a:solidFill>
                  <a:srgbClr val="1a1a1a"/>
                </a:solidFill>
                <a:latin typeface="BCEHTT+Raleway-Bold"/>
                <a:cs typeface="BCEHTT+Raleway-Bold"/>
              </a:rPr>
              <a:t>Incident</a:t>
            </a:r>
            <a:r>
              <a:rPr dirty="0" sz="2500" b="1">
                <a:solidFill>
                  <a:srgbClr val="1a1a1a"/>
                </a:solidFill>
                <a:latin typeface="BCEHTT+Raleway-Bold"/>
                <a:cs typeface="BCEHTT+Raleway-Bold"/>
              </a:rPr>
              <a:t> </a:t>
            </a:r>
            <a:r>
              <a:rPr dirty="0" sz="2500" b="1">
                <a:solidFill>
                  <a:srgbClr val="1a1a1a"/>
                </a:solidFill>
                <a:latin typeface="BCEHTT+Raleway-Bold"/>
                <a:cs typeface="BCEHTT+Raleway-Bold"/>
              </a:rPr>
              <a:t>Command</a:t>
            </a:r>
            <a:r>
              <a:rPr dirty="0" sz="2500" b="1">
                <a:solidFill>
                  <a:srgbClr val="1a1a1a"/>
                </a:solidFill>
                <a:latin typeface="BCEHTT+Raleway-Bold"/>
                <a:cs typeface="BCEHTT+Raleway-Bold"/>
              </a:rPr>
              <a:t> </a:t>
            </a:r>
            <a:r>
              <a:rPr dirty="0" sz="2500" b="1">
                <a:solidFill>
                  <a:srgbClr val="1a1a1a"/>
                </a:solidFill>
                <a:latin typeface="BCEHTT+Raleway-Bold"/>
                <a:cs typeface="BCEHTT+Raleway-Bold"/>
              </a:rPr>
              <a:t>System</a:t>
            </a:r>
            <a:r>
              <a:rPr dirty="0" sz="2500" b="1">
                <a:solidFill>
                  <a:srgbClr val="1a1a1a"/>
                </a:solidFill>
                <a:latin typeface="BCEHTT+Raleway-Bold"/>
                <a:cs typeface="BCEHTT+Raleway-Bold"/>
              </a:rPr>
              <a:t> </a:t>
            </a:r>
            <a:r>
              <a:rPr dirty="0" sz="2500" b="1">
                <a:solidFill>
                  <a:srgbClr val="1a1a1a"/>
                </a:solidFill>
                <a:latin typeface="BCEHTT+Raleway-Bold"/>
                <a:cs typeface="BCEHTT+Raleway-Bold"/>
              </a:rPr>
              <a:t>(ICS</a:t>
            </a:r>
          </a:p>
        </p:txBody>
      </p:sp>
      <p:sp>
        <p:nvSpPr>
          <p:cNvPr id="4" name="object 4"/>
          <p:cNvSpPr txBox="1"/>
          <p:nvPr/>
        </p:nvSpPr>
        <p:spPr>
          <a:xfrm>
            <a:off x="220172" y="1554611"/>
            <a:ext cx="2485217" cy="261823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0" marR="0">
              <a:lnSpc>
                <a:spcPts val="1761"/>
              </a:lnSpc>
              <a:spcBef>
                <a:spcPts val="0"/>
              </a:spcBef>
              <a:spcAft>
                <a:spcPts val="0"/>
              </a:spcAft>
            </a:pPr>
            <a:r>
              <a:rPr dirty="0" sz="1650">
                <a:solidFill>
                  <a:srgbClr val="595959"/>
                </a:solidFill>
                <a:latin typeface="DCLSQU+MS-Gothic"/>
                <a:cs typeface="DCLSQU+MS-Gothic"/>
              </a:rPr>
              <a:t>➔</a:t>
            </a:r>
            <a:r>
              <a:rPr dirty="0" sz="1650" spc="523">
                <a:solidFill>
                  <a:srgbClr val="595959"/>
                </a:solidFill>
                <a:latin typeface="Times New Roman"/>
                <a:cs typeface="Times New Roman"/>
              </a:rPr>
              <a:t> </a:t>
            </a:r>
            <a:r>
              <a:rPr dirty="0" sz="1600">
                <a:solidFill>
                  <a:srgbClr val="595959"/>
                </a:solidFill>
                <a:latin typeface="MTIAHM+Lato-Regular,Bold"/>
                <a:cs typeface="MTIAHM+Lato-Regular,Bold"/>
              </a:rPr>
              <a:t>A</a:t>
            </a:r>
            <a:r>
              <a:rPr dirty="0" sz="1600" spc="-91">
                <a:solidFill>
                  <a:srgbClr val="595959"/>
                </a:solidFill>
                <a:latin typeface="MTIAHM+Lato-Regular,Bold"/>
                <a:cs typeface="MTIAHM+Lato-Regular,Bold"/>
              </a:rPr>
              <a:t> </a:t>
            </a:r>
            <a:r>
              <a:rPr dirty="0" sz="1600">
                <a:solidFill>
                  <a:srgbClr val="595959"/>
                </a:solidFill>
                <a:latin typeface="MTIAHM+Lato-Regular,Bold"/>
                <a:cs typeface="MTIAHM+Lato-Regular,Bold"/>
              </a:rPr>
              <a:t>management</a:t>
            </a:r>
            <a:r>
              <a:rPr dirty="0" sz="1600" spc="-91">
                <a:solidFill>
                  <a:srgbClr val="595959"/>
                </a:solidFill>
                <a:latin typeface="MTIAHM+Lato-Regular,Bold"/>
                <a:cs typeface="MTIAHM+Lato-Regular,Bold"/>
              </a:rPr>
              <a:t> </a:t>
            </a:r>
            <a:r>
              <a:rPr dirty="0" sz="1600">
                <a:solidFill>
                  <a:srgbClr val="595959"/>
                </a:solidFill>
                <a:latin typeface="MTIAHM+Lato-Regular,Bold"/>
                <a:cs typeface="MTIAHM+Lato-Regular,Bold"/>
              </a:rPr>
              <a:t>system</a:t>
            </a:r>
          </a:p>
        </p:txBody>
      </p:sp>
      <p:sp>
        <p:nvSpPr>
          <p:cNvPr id="5" name="object 5"/>
          <p:cNvSpPr txBox="1"/>
          <p:nvPr/>
        </p:nvSpPr>
        <p:spPr>
          <a:xfrm>
            <a:off x="5465245" y="1601860"/>
            <a:ext cx="3537317" cy="672990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0" marR="0">
              <a:lnSpc>
                <a:spcPts val="1871"/>
              </a:lnSpc>
              <a:spcBef>
                <a:spcPts val="0"/>
              </a:spcBef>
              <a:spcAft>
                <a:spcPts val="0"/>
              </a:spcAft>
            </a:pPr>
            <a:r>
              <a:rPr dirty="0" sz="1700">
                <a:solidFill>
                  <a:srgbClr val="595959"/>
                </a:solidFill>
                <a:latin typeface="DCLSQU+MS-Gothic"/>
                <a:cs typeface="DCLSQU+MS-Gothic"/>
              </a:rPr>
              <a:t>➔</a:t>
            </a:r>
            <a:r>
              <a:rPr dirty="0" sz="1700" spc="525">
                <a:solidFill>
                  <a:srgbClr val="595959"/>
                </a:solidFill>
                <a:latin typeface="Times New Roman"/>
                <a:cs typeface="Times New Roman"/>
              </a:rPr>
              <a:t> </a:t>
            </a:r>
            <a:r>
              <a:rPr dirty="0" sz="1700">
                <a:solidFill>
                  <a:srgbClr val="595959"/>
                </a:solidFill>
                <a:latin typeface="MTIAHM+Lato-Regular,Bold"/>
                <a:cs typeface="MTIAHM+Lato-Regular,Bold"/>
              </a:rPr>
              <a:t>A</a:t>
            </a:r>
            <a:r>
              <a:rPr dirty="0" sz="1700" spc="-96">
                <a:solidFill>
                  <a:srgbClr val="595959"/>
                </a:solidFill>
                <a:latin typeface="MTIAHM+Lato-Regular,Bold"/>
                <a:cs typeface="MTIAHM+Lato-Regular,Bold"/>
              </a:rPr>
              <a:t> </a:t>
            </a:r>
            <a:r>
              <a:rPr dirty="0" sz="1700">
                <a:solidFill>
                  <a:srgbClr val="595959"/>
                </a:solidFill>
                <a:latin typeface="MTIAHM+Lato-Regular,Bold"/>
                <a:cs typeface="MTIAHM+Lato-Regular,Bold"/>
              </a:rPr>
              <a:t>flexible</a:t>
            </a:r>
            <a:r>
              <a:rPr dirty="0" sz="1700" spc="-96">
                <a:solidFill>
                  <a:srgbClr val="595959"/>
                </a:solidFill>
                <a:latin typeface="MTIAHM+Lato-Regular,Bold"/>
                <a:cs typeface="MTIAHM+Lato-Regular,Bold"/>
              </a:rPr>
              <a:t> </a:t>
            </a:r>
            <a:r>
              <a:rPr dirty="0" sz="1700">
                <a:solidFill>
                  <a:srgbClr val="595959"/>
                </a:solidFill>
                <a:latin typeface="MTIAHM+Lato-Regular,Bold"/>
                <a:cs typeface="MTIAHM+Lato-Regular,Bold"/>
              </a:rPr>
              <a:t>tool</a:t>
            </a:r>
          </a:p>
          <a:p>
            <a:pPr marL="457200" marR="0">
              <a:lnSpc>
                <a:spcPts val="1871"/>
              </a:lnSpc>
              <a:spcBef>
                <a:spcPts val="1138"/>
              </a:spcBef>
              <a:spcAft>
                <a:spcPts val="0"/>
              </a:spcAft>
            </a:pPr>
            <a:r>
              <a:rPr dirty="0" sz="1700">
                <a:solidFill>
                  <a:srgbClr val="595959"/>
                </a:solidFill>
                <a:latin typeface="QDGLLA+CambriaMath"/>
                <a:cs typeface="QDGLLA+CambriaMath"/>
              </a:rPr>
              <a:t>◆</a:t>
            </a:r>
            <a:r>
              <a:rPr dirty="0" sz="1700" spc="805">
                <a:solidFill>
                  <a:srgbClr val="595959"/>
                </a:solidFill>
                <a:latin typeface="Times New Roman"/>
                <a:cs typeface="Times New Roman"/>
              </a:rPr>
              <a:t> </a:t>
            </a:r>
            <a:r>
              <a:rPr dirty="0" sz="1700">
                <a:solidFill>
                  <a:srgbClr val="595959"/>
                </a:solidFill>
                <a:latin typeface="NGQARG+Lato-Regular"/>
                <a:cs typeface="NGQARG+Lato-Regular"/>
              </a:rPr>
              <a:t>Adaptable</a:t>
            </a:r>
            <a:r>
              <a:rPr dirty="0" sz="1700" spc="217">
                <a:solidFill>
                  <a:srgbClr val="595959"/>
                </a:solidFill>
                <a:latin typeface="NGQARG+Lato-Regular"/>
                <a:cs typeface="NGQARG+Lato-Regular"/>
              </a:rPr>
              <a:t> </a:t>
            </a:r>
            <a:r>
              <a:rPr dirty="0" sz="1700">
                <a:solidFill>
                  <a:srgbClr val="595959"/>
                </a:solidFill>
                <a:latin typeface="NGQARG+Lato-Regular"/>
                <a:cs typeface="NGQARG+Lato-Regular"/>
              </a:rPr>
              <a:t>to</a:t>
            </a:r>
            <a:r>
              <a:rPr dirty="0" sz="1700" spc="229">
                <a:solidFill>
                  <a:srgbClr val="595959"/>
                </a:solidFill>
                <a:latin typeface="NGQARG+Lato-Regular"/>
                <a:cs typeface="NGQARG+Lato-Regular"/>
              </a:rPr>
              <a:t> </a:t>
            </a:r>
            <a:r>
              <a:rPr dirty="0" sz="1700">
                <a:solidFill>
                  <a:srgbClr val="595959"/>
                </a:solidFill>
                <a:latin typeface="NGQARG+Lato-Regular"/>
                <a:cs typeface="NGQARG+Lato-Regular"/>
              </a:rPr>
              <a:t>the</a:t>
            </a:r>
            <a:r>
              <a:rPr dirty="0" sz="1700" spc="226">
                <a:solidFill>
                  <a:srgbClr val="595959"/>
                </a:solidFill>
                <a:latin typeface="NGQARG+Lato-Regular"/>
                <a:cs typeface="NGQARG+Lato-Regular"/>
              </a:rPr>
              <a:t> </a:t>
            </a:r>
            <a:r>
              <a:rPr dirty="0" sz="1700">
                <a:solidFill>
                  <a:srgbClr val="595959"/>
                </a:solidFill>
                <a:latin typeface="NGQARG+Lato-Regular"/>
                <a:cs typeface="NGQARG+Lato-Regular"/>
              </a:rPr>
              <a:t>details</a:t>
            </a:r>
            <a:r>
              <a:rPr dirty="0" sz="1700" spc="225">
                <a:solidFill>
                  <a:srgbClr val="595959"/>
                </a:solidFill>
                <a:latin typeface="NGQARG+Lato-Regular"/>
                <a:cs typeface="NGQARG+Lato-Regular"/>
              </a:rPr>
              <a:t> </a:t>
            </a:r>
            <a:r>
              <a:rPr dirty="0" sz="1700">
                <a:solidFill>
                  <a:srgbClr val="595959"/>
                </a:solidFill>
                <a:latin typeface="NGQARG+Lato-Regular"/>
                <a:cs typeface="NGQARG+Lato-Regular"/>
              </a:rPr>
              <a:t>of</a:t>
            </a:r>
          </a:p>
        </p:txBody>
      </p:sp>
      <p:sp>
        <p:nvSpPr>
          <p:cNvPr id="6" name="object 6"/>
          <p:cNvSpPr txBox="1"/>
          <p:nvPr/>
        </p:nvSpPr>
        <p:spPr>
          <a:xfrm>
            <a:off x="677372" y="1871603"/>
            <a:ext cx="2221464" cy="578815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0" marR="0">
              <a:lnSpc>
                <a:spcPts val="1761"/>
              </a:lnSpc>
              <a:spcBef>
                <a:spcPts val="0"/>
              </a:spcBef>
              <a:spcAft>
                <a:spcPts val="0"/>
              </a:spcAft>
            </a:pPr>
            <a:r>
              <a:rPr dirty="0" sz="1650">
                <a:solidFill>
                  <a:srgbClr val="595959"/>
                </a:solidFill>
                <a:latin typeface="QDGLLA+CambriaMath"/>
                <a:cs typeface="QDGLLA+CambriaMath"/>
              </a:rPr>
              <a:t>◆</a:t>
            </a:r>
            <a:r>
              <a:rPr dirty="0" sz="1650" spc="794">
                <a:solidFill>
                  <a:srgbClr val="595959"/>
                </a:solidFill>
                <a:latin typeface="Times New Roman"/>
                <a:cs typeface="Times New Roman"/>
              </a:rPr>
              <a:t> </a:t>
            </a:r>
            <a:r>
              <a:rPr dirty="0" sz="1600">
                <a:solidFill>
                  <a:srgbClr val="595959"/>
                </a:solidFill>
                <a:latin typeface="NGQARG+Lato-Regular"/>
                <a:cs typeface="NGQARG+Lato-Regular"/>
              </a:rPr>
              <a:t>Facilitates</a:t>
            </a:r>
            <a:r>
              <a:rPr dirty="0" sz="1600">
                <a:solidFill>
                  <a:srgbClr val="595959"/>
                </a:solidFill>
                <a:latin typeface="NGQARG+Lato-Regular"/>
                <a:cs typeface="NGQARG+Lato-Regular"/>
              </a:rPr>
              <a:t> </a:t>
            </a:r>
            <a:r>
              <a:rPr dirty="0" sz="1600">
                <a:solidFill>
                  <a:srgbClr val="595959"/>
                </a:solidFill>
                <a:latin typeface="NGQARG+Lato-Regular"/>
                <a:cs typeface="NGQARG+Lato-Regular"/>
              </a:rPr>
              <a:t>effective</a:t>
            </a:r>
          </a:p>
          <a:p>
            <a:pPr marL="328453" marR="0">
              <a:lnSpc>
                <a:spcPts val="1761"/>
              </a:lnSpc>
              <a:spcBef>
                <a:spcPts val="609"/>
              </a:spcBef>
              <a:spcAft>
                <a:spcPts val="0"/>
              </a:spcAft>
            </a:pPr>
            <a:r>
              <a:rPr dirty="0" sz="1600">
                <a:solidFill>
                  <a:srgbClr val="595959"/>
                </a:solidFill>
                <a:latin typeface="NGQARG+Lato-Regular"/>
                <a:cs typeface="NGQARG+Lato-Regular"/>
              </a:rPr>
              <a:t>response</a:t>
            </a:r>
          </a:p>
        </p:txBody>
      </p:sp>
      <p:sp>
        <p:nvSpPr>
          <p:cNvPr id="7" name="object 7"/>
          <p:cNvSpPr txBox="1"/>
          <p:nvPr/>
        </p:nvSpPr>
        <p:spPr>
          <a:xfrm>
            <a:off x="6258995" y="2379100"/>
            <a:ext cx="2749956" cy="664425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0" marR="0">
              <a:lnSpc>
                <a:spcPts val="1871"/>
              </a:lnSpc>
              <a:spcBef>
                <a:spcPts val="0"/>
              </a:spcBef>
              <a:spcAft>
                <a:spcPts val="0"/>
              </a:spcAft>
            </a:pPr>
            <a:r>
              <a:rPr dirty="0" sz="1700">
                <a:solidFill>
                  <a:srgbClr val="595959"/>
                </a:solidFill>
                <a:latin typeface="NGQARG+Lato-Regular"/>
                <a:cs typeface="NGQARG+Lato-Regular"/>
              </a:rPr>
              <a:t>your</a:t>
            </a:r>
            <a:r>
              <a:rPr dirty="0" sz="1700" spc="701">
                <a:solidFill>
                  <a:srgbClr val="595959"/>
                </a:solidFill>
                <a:latin typeface="NGQARG+Lato-Regular"/>
                <a:cs typeface="NGQARG+Lato-Regular"/>
              </a:rPr>
              <a:t> </a:t>
            </a:r>
            <a:r>
              <a:rPr dirty="0" sz="1700">
                <a:solidFill>
                  <a:srgbClr val="595959"/>
                </a:solidFill>
                <a:latin typeface="NGQARG+Lato-Regular"/>
                <a:cs typeface="NGQARG+Lato-Regular"/>
              </a:rPr>
              <a:t>community,</a:t>
            </a:r>
            <a:r>
              <a:rPr dirty="0" sz="1700" spc="634">
                <a:solidFill>
                  <a:srgbClr val="595959"/>
                </a:solidFill>
                <a:latin typeface="NGQARG+Lato-Regular"/>
                <a:cs typeface="NGQARG+Lato-Regular"/>
              </a:rPr>
              <a:t> </a:t>
            </a:r>
            <a:r>
              <a:rPr dirty="0" sz="1700">
                <a:solidFill>
                  <a:srgbClr val="595959"/>
                </a:solidFill>
                <a:latin typeface="NGQARG+Lato-Regular"/>
                <a:cs typeface="NGQARG+Lato-Regular"/>
              </a:rPr>
              <a:t>whether</a:t>
            </a:r>
          </a:p>
          <a:p>
            <a:pPr marL="0" marR="0">
              <a:lnSpc>
                <a:spcPts val="1871"/>
              </a:lnSpc>
              <a:spcBef>
                <a:spcPts val="1138"/>
              </a:spcBef>
              <a:spcAft>
                <a:spcPts val="0"/>
              </a:spcAft>
            </a:pPr>
            <a:r>
              <a:rPr dirty="0" sz="1700">
                <a:solidFill>
                  <a:srgbClr val="595959"/>
                </a:solidFill>
                <a:latin typeface="NGQARG+Lato-Regular"/>
                <a:cs typeface="NGQARG+Lato-Regular"/>
              </a:rPr>
              <a:t>big</a:t>
            </a:r>
            <a:r>
              <a:rPr dirty="0" sz="1700">
                <a:solidFill>
                  <a:srgbClr val="595959"/>
                </a:solidFill>
                <a:latin typeface="NGQARG+Lato-Regular"/>
                <a:cs typeface="NGQARG+Lato-Regular"/>
              </a:rPr>
              <a:t> </a:t>
            </a:r>
            <a:r>
              <a:rPr dirty="0" sz="1700">
                <a:solidFill>
                  <a:srgbClr val="595959"/>
                </a:solidFill>
                <a:latin typeface="NGQARG+Lato-Regular"/>
                <a:cs typeface="NGQARG+Lato-Regular"/>
              </a:rPr>
              <a:t>or</a:t>
            </a:r>
            <a:r>
              <a:rPr dirty="0" sz="1700">
                <a:solidFill>
                  <a:srgbClr val="595959"/>
                </a:solidFill>
                <a:latin typeface="NGQARG+Lato-Regular"/>
                <a:cs typeface="NGQARG+Lato-Regular"/>
              </a:rPr>
              <a:t> </a:t>
            </a:r>
            <a:r>
              <a:rPr dirty="0" sz="1700">
                <a:solidFill>
                  <a:srgbClr val="595959"/>
                </a:solidFill>
                <a:latin typeface="NGQARG+Lato-Regular"/>
                <a:cs typeface="NGQARG+Lato-Regular"/>
              </a:rPr>
              <a:t>small</a:t>
            </a:r>
          </a:p>
        </p:txBody>
      </p:sp>
      <p:sp>
        <p:nvSpPr>
          <p:cNvPr id="8" name="object 8"/>
          <p:cNvSpPr txBox="1"/>
          <p:nvPr/>
        </p:nvSpPr>
        <p:spPr>
          <a:xfrm>
            <a:off x="677372" y="2505587"/>
            <a:ext cx="2286081" cy="578815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0" marR="0">
              <a:lnSpc>
                <a:spcPts val="1761"/>
              </a:lnSpc>
              <a:spcBef>
                <a:spcPts val="0"/>
              </a:spcBef>
              <a:spcAft>
                <a:spcPts val="0"/>
              </a:spcAft>
            </a:pPr>
            <a:r>
              <a:rPr dirty="0" sz="1650">
                <a:solidFill>
                  <a:srgbClr val="595959"/>
                </a:solidFill>
                <a:latin typeface="QDGLLA+CambriaMath"/>
                <a:cs typeface="QDGLLA+CambriaMath"/>
              </a:rPr>
              <a:t>◆</a:t>
            </a:r>
            <a:r>
              <a:rPr dirty="0" sz="1650" spc="794">
                <a:solidFill>
                  <a:srgbClr val="595959"/>
                </a:solidFill>
                <a:latin typeface="Times New Roman"/>
                <a:cs typeface="Times New Roman"/>
              </a:rPr>
              <a:t> </a:t>
            </a:r>
            <a:r>
              <a:rPr dirty="0" sz="1600">
                <a:solidFill>
                  <a:srgbClr val="595959"/>
                </a:solidFill>
                <a:latin typeface="NGQARG+Lato-Regular"/>
                <a:cs typeface="NGQARG+Lato-Regular"/>
              </a:rPr>
              <a:t>Establishes</a:t>
            </a:r>
            <a:r>
              <a:rPr dirty="0" sz="1600">
                <a:solidFill>
                  <a:srgbClr val="595959"/>
                </a:solidFill>
                <a:latin typeface="NGQARG+Lato-Regular"/>
                <a:cs typeface="NGQARG+Lato-Regular"/>
              </a:rPr>
              <a:t> </a:t>
            </a:r>
            <a:r>
              <a:rPr dirty="0" sz="1600">
                <a:solidFill>
                  <a:srgbClr val="595959"/>
                </a:solidFill>
                <a:latin typeface="NGQARG+Lato-Regular"/>
                <a:cs typeface="NGQARG+Lato-Regular"/>
              </a:rPr>
              <a:t>common</a:t>
            </a:r>
          </a:p>
          <a:p>
            <a:pPr marL="328453" marR="0">
              <a:lnSpc>
                <a:spcPts val="1761"/>
              </a:lnSpc>
              <a:spcBef>
                <a:spcPts val="609"/>
              </a:spcBef>
              <a:spcAft>
                <a:spcPts val="0"/>
              </a:spcAft>
            </a:pPr>
            <a:r>
              <a:rPr dirty="0" sz="1600">
                <a:solidFill>
                  <a:srgbClr val="595959"/>
                </a:solidFill>
                <a:latin typeface="NGQARG+Lato-Regular"/>
                <a:cs typeface="NGQARG+Lato-Regular"/>
              </a:rPr>
              <a:t>organizational</a:t>
            </a:r>
          </a:p>
        </p:txBody>
      </p:sp>
      <p:sp>
        <p:nvSpPr>
          <p:cNvPr id="9" name="object 9"/>
          <p:cNvSpPr txBox="1"/>
          <p:nvPr/>
        </p:nvSpPr>
        <p:spPr>
          <a:xfrm>
            <a:off x="1005825" y="3139571"/>
            <a:ext cx="983284" cy="261823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0" marR="0">
              <a:lnSpc>
                <a:spcPts val="1761"/>
              </a:lnSpc>
              <a:spcBef>
                <a:spcPts val="0"/>
              </a:spcBef>
              <a:spcAft>
                <a:spcPts val="0"/>
              </a:spcAft>
            </a:pPr>
            <a:r>
              <a:rPr dirty="0" sz="1600">
                <a:solidFill>
                  <a:srgbClr val="595959"/>
                </a:solidFill>
                <a:latin typeface="NGQARG+Lato-Regular"/>
                <a:cs typeface="NGQARG+Lato-Regular"/>
              </a:rPr>
              <a:t>structure</a:t>
            </a:r>
          </a:p>
        </p:txBody>
      </p:sp>
      <p:sp>
        <p:nvSpPr>
          <p:cNvPr id="10" name="object 10"/>
          <p:cNvSpPr txBox="1"/>
          <p:nvPr/>
        </p:nvSpPr>
        <p:spPr>
          <a:xfrm>
            <a:off x="6258995" y="3156341"/>
            <a:ext cx="2750102" cy="1053046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0" marR="0">
              <a:lnSpc>
                <a:spcPts val="1871"/>
              </a:lnSpc>
              <a:spcBef>
                <a:spcPts val="0"/>
              </a:spcBef>
              <a:spcAft>
                <a:spcPts val="0"/>
              </a:spcAft>
            </a:pPr>
            <a:r>
              <a:rPr dirty="0" sz="1700">
                <a:solidFill>
                  <a:srgbClr val="595959"/>
                </a:solidFill>
                <a:latin typeface="NGQARG+Lato-Regular"/>
                <a:cs typeface="NGQARG+Lato-Regular"/>
              </a:rPr>
              <a:t>Depending</a:t>
            </a:r>
            <a:r>
              <a:rPr dirty="0" sz="1700" spc="41">
                <a:solidFill>
                  <a:srgbClr val="595959"/>
                </a:solidFill>
                <a:latin typeface="NGQARG+Lato-Regular"/>
                <a:cs typeface="NGQARG+Lato-Regular"/>
              </a:rPr>
              <a:t> </a:t>
            </a:r>
            <a:r>
              <a:rPr dirty="0" sz="1700">
                <a:solidFill>
                  <a:srgbClr val="595959"/>
                </a:solidFill>
                <a:latin typeface="NGQARG+Lato-Regular"/>
                <a:cs typeface="NGQARG+Lato-Regular"/>
              </a:rPr>
              <a:t>on</a:t>
            </a:r>
            <a:r>
              <a:rPr dirty="0" sz="1700" spc="58">
                <a:solidFill>
                  <a:srgbClr val="595959"/>
                </a:solidFill>
                <a:latin typeface="NGQARG+Lato-Regular"/>
                <a:cs typeface="NGQARG+Lato-Regular"/>
              </a:rPr>
              <a:t> </a:t>
            </a:r>
            <a:r>
              <a:rPr dirty="0" sz="1700">
                <a:solidFill>
                  <a:srgbClr val="595959"/>
                </a:solidFill>
                <a:latin typeface="NGQARG+Lato-Regular"/>
                <a:cs typeface="NGQARG+Lato-Regular"/>
              </a:rPr>
              <a:t>the</a:t>
            </a:r>
            <a:r>
              <a:rPr dirty="0" sz="1700" spc="55">
                <a:solidFill>
                  <a:srgbClr val="595959"/>
                </a:solidFill>
                <a:latin typeface="NGQARG+Lato-Regular"/>
                <a:cs typeface="NGQARG+Lato-Regular"/>
              </a:rPr>
              <a:t> </a:t>
            </a:r>
            <a:r>
              <a:rPr dirty="0" sz="1700">
                <a:solidFill>
                  <a:srgbClr val="595959"/>
                </a:solidFill>
                <a:latin typeface="NGQARG+Lato-Regular"/>
                <a:cs typeface="NGQARG+Lato-Regular"/>
              </a:rPr>
              <a:t>crisis,</a:t>
            </a:r>
            <a:r>
              <a:rPr dirty="0" sz="1700" spc="62">
                <a:solidFill>
                  <a:srgbClr val="595959"/>
                </a:solidFill>
                <a:latin typeface="NGQARG+Lato-Regular"/>
                <a:cs typeface="NGQARG+Lato-Regular"/>
              </a:rPr>
              <a:t> </a:t>
            </a:r>
            <a:r>
              <a:rPr dirty="0" sz="1700">
                <a:solidFill>
                  <a:srgbClr val="595959"/>
                </a:solidFill>
                <a:latin typeface="NGQARG+Lato-Regular"/>
                <a:cs typeface="NGQARG+Lato-Regular"/>
              </a:rPr>
              <a:t>we</a:t>
            </a:r>
          </a:p>
          <a:p>
            <a:pPr marL="0" marR="0">
              <a:lnSpc>
                <a:spcPts val="1871"/>
              </a:lnSpc>
              <a:spcBef>
                <a:spcPts val="1138"/>
              </a:spcBef>
              <a:spcAft>
                <a:spcPts val="0"/>
              </a:spcAft>
            </a:pPr>
            <a:r>
              <a:rPr dirty="0" sz="1700">
                <a:solidFill>
                  <a:srgbClr val="595959"/>
                </a:solidFill>
                <a:latin typeface="NGQARG+Lato-Regular"/>
                <a:cs typeface="NGQARG+Lato-Regular"/>
              </a:rPr>
              <a:t>may</a:t>
            </a:r>
            <a:r>
              <a:rPr dirty="0" sz="1700" spc="367">
                <a:solidFill>
                  <a:srgbClr val="595959"/>
                </a:solidFill>
                <a:latin typeface="NGQARG+Lato-Regular"/>
                <a:cs typeface="NGQARG+Lato-Regular"/>
              </a:rPr>
              <a:t> </a:t>
            </a:r>
            <a:r>
              <a:rPr dirty="0" sz="1700">
                <a:solidFill>
                  <a:srgbClr val="595959"/>
                </a:solidFill>
                <a:latin typeface="NGQARG+Lato-Regular"/>
                <a:cs typeface="NGQARG+Lato-Regular"/>
              </a:rPr>
              <a:t>use</a:t>
            </a:r>
            <a:r>
              <a:rPr dirty="0" sz="1700" spc="385">
                <a:solidFill>
                  <a:srgbClr val="595959"/>
                </a:solidFill>
                <a:latin typeface="NGQARG+Lato-Regular"/>
                <a:cs typeface="NGQARG+Lato-Regular"/>
              </a:rPr>
              <a:t> </a:t>
            </a:r>
            <a:r>
              <a:rPr dirty="0" sz="1700">
                <a:solidFill>
                  <a:srgbClr val="595959"/>
                </a:solidFill>
                <a:latin typeface="NGQARG+Lato-Regular"/>
                <a:cs typeface="NGQARG+Lato-Regular"/>
              </a:rPr>
              <a:t>part</a:t>
            </a:r>
            <a:r>
              <a:rPr dirty="0" sz="1700" spc="389">
                <a:solidFill>
                  <a:srgbClr val="595959"/>
                </a:solidFill>
                <a:latin typeface="NGQARG+Lato-Regular"/>
                <a:cs typeface="NGQARG+Lato-Regular"/>
              </a:rPr>
              <a:t> </a:t>
            </a:r>
            <a:r>
              <a:rPr dirty="0" sz="1700">
                <a:solidFill>
                  <a:srgbClr val="595959"/>
                </a:solidFill>
                <a:latin typeface="NGQARG+Lato-Regular"/>
                <a:cs typeface="NGQARG+Lato-Regular"/>
              </a:rPr>
              <a:t>or</a:t>
            </a:r>
            <a:r>
              <a:rPr dirty="0" sz="1700" spc="392">
                <a:solidFill>
                  <a:srgbClr val="595959"/>
                </a:solidFill>
                <a:latin typeface="NGQARG+Lato-Regular"/>
                <a:cs typeface="NGQARG+Lato-Regular"/>
              </a:rPr>
              <a:t> </a:t>
            </a:r>
            <a:r>
              <a:rPr dirty="0" sz="1700">
                <a:solidFill>
                  <a:srgbClr val="595959"/>
                </a:solidFill>
                <a:latin typeface="NGQARG+Lato-Regular"/>
                <a:cs typeface="NGQARG+Lato-Regular"/>
              </a:rPr>
              <a:t>all</a:t>
            </a:r>
            <a:r>
              <a:rPr dirty="0" sz="1700" spc="389">
                <a:solidFill>
                  <a:srgbClr val="595959"/>
                </a:solidFill>
                <a:latin typeface="NGQARG+Lato-Regular"/>
                <a:cs typeface="NGQARG+Lato-Regular"/>
              </a:rPr>
              <a:t> </a:t>
            </a:r>
            <a:r>
              <a:rPr dirty="0" sz="1700">
                <a:solidFill>
                  <a:srgbClr val="595959"/>
                </a:solidFill>
                <a:latin typeface="NGQARG+Lato-Regular"/>
                <a:cs typeface="NGQARG+Lato-Regular"/>
              </a:rPr>
              <a:t>of</a:t>
            </a:r>
            <a:r>
              <a:rPr dirty="0" sz="1700" spc="391">
                <a:solidFill>
                  <a:srgbClr val="595959"/>
                </a:solidFill>
                <a:latin typeface="NGQARG+Lato-Regular"/>
                <a:cs typeface="NGQARG+Lato-Regular"/>
              </a:rPr>
              <a:t> </a:t>
            </a:r>
            <a:r>
              <a:rPr dirty="0" sz="1700">
                <a:solidFill>
                  <a:srgbClr val="595959"/>
                </a:solidFill>
                <a:latin typeface="NGQARG+Lato-Regular"/>
                <a:cs typeface="NGQARG+Lato-Regular"/>
              </a:rPr>
              <a:t>the</a:t>
            </a:r>
          </a:p>
          <a:p>
            <a:pPr marL="0" marR="0">
              <a:lnSpc>
                <a:spcPts val="1871"/>
              </a:lnSpc>
              <a:spcBef>
                <a:spcPts val="1188"/>
              </a:spcBef>
              <a:spcAft>
                <a:spcPts val="0"/>
              </a:spcAft>
            </a:pPr>
            <a:r>
              <a:rPr dirty="0" sz="1700">
                <a:solidFill>
                  <a:srgbClr val="595959"/>
                </a:solidFill>
                <a:latin typeface="NGQARG+Lato-Regular"/>
                <a:cs typeface="NGQARG+Lato-Regular"/>
              </a:rPr>
              <a:t>ICS</a:t>
            </a:r>
            <a:r>
              <a:rPr dirty="0" sz="1700">
                <a:solidFill>
                  <a:srgbClr val="595959"/>
                </a:solidFill>
                <a:latin typeface="NGQARG+Lato-Regular"/>
                <a:cs typeface="NGQARG+Lato-Regular"/>
              </a:rPr>
              <a:t> </a:t>
            </a:r>
            <a:r>
              <a:rPr dirty="0" sz="1700">
                <a:solidFill>
                  <a:srgbClr val="595959"/>
                </a:solidFill>
                <a:latin typeface="NGQARG+Lato-Regular"/>
                <a:cs typeface="NGQARG+Lato-Regular"/>
              </a:rPr>
              <a:t>structure</a:t>
            </a:r>
          </a:p>
        </p:txBody>
      </p:sp>
      <p:sp>
        <p:nvSpPr>
          <p:cNvPr id="11" name="object 11"/>
          <p:cNvSpPr txBox="1"/>
          <p:nvPr/>
        </p:nvSpPr>
        <p:spPr>
          <a:xfrm>
            <a:off x="5922445" y="3186500"/>
            <a:ext cx="332773" cy="254210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0" marR="0">
              <a:lnSpc>
                <a:spcPts val="1701"/>
              </a:lnSpc>
              <a:spcBef>
                <a:spcPts val="0"/>
              </a:spcBef>
              <a:spcAft>
                <a:spcPts val="0"/>
              </a:spcAft>
            </a:pPr>
            <a:r>
              <a:rPr dirty="0" sz="1700">
                <a:solidFill>
                  <a:srgbClr val="595959"/>
                </a:solidFill>
                <a:latin typeface="QDGLLA+CambriaMath"/>
                <a:cs typeface="QDGLLA+CambriaMath"/>
              </a:rPr>
              <a:t>◆</a:t>
            </a:r>
          </a:p>
        </p:txBody>
      </p:sp>
      <p:sp>
        <p:nvSpPr>
          <p:cNvPr id="12" name="object 12"/>
          <p:cNvSpPr txBox="1"/>
          <p:nvPr/>
        </p:nvSpPr>
        <p:spPr>
          <a:xfrm>
            <a:off x="541075" y="3958654"/>
            <a:ext cx="2390381" cy="275806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0" marR="0">
              <a:lnSpc>
                <a:spcPts val="1871"/>
              </a:lnSpc>
              <a:spcBef>
                <a:spcPts val="0"/>
              </a:spcBef>
              <a:spcAft>
                <a:spcPts val="0"/>
              </a:spcAft>
            </a:pPr>
            <a:r>
              <a:rPr dirty="0" sz="1700">
                <a:solidFill>
                  <a:srgbClr val="595959"/>
                </a:solidFill>
                <a:latin typeface="DCLSQU+MS-Gothic"/>
                <a:cs typeface="DCLSQU+MS-Gothic"/>
              </a:rPr>
              <a:t>➔</a:t>
            </a:r>
            <a:r>
              <a:rPr dirty="0" sz="1700" spc="525">
                <a:solidFill>
                  <a:srgbClr val="595959"/>
                </a:solidFill>
                <a:latin typeface="Times New Roman"/>
                <a:cs typeface="Times New Roman"/>
              </a:rPr>
              <a:t> </a:t>
            </a:r>
            <a:r>
              <a:rPr dirty="0" sz="1700">
                <a:solidFill>
                  <a:srgbClr val="595959"/>
                </a:solidFill>
                <a:latin typeface="MTIAHM+Lato-Regular,Bold"/>
                <a:cs typeface="MTIAHM+Lato-Regular,Bold"/>
              </a:rPr>
              <a:t>A</a:t>
            </a:r>
            <a:r>
              <a:rPr dirty="0" sz="1700" spc="-96">
                <a:solidFill>
                  <a:srgbClr val="595959"/>
                </a:solidFill>
                <a:latin typeface="MTIAHM+Lato-Regular,Bold"/>
                <a:cs typeface="MTIAHM+Lato-Regular,Bold"/>
              </a:rPr>
              <a:t> </a:t>
            </a:r>
            <a:r>
              <a:rPr dirty="0" sz="1700">
                <a:solidFill>
                  <a:srgbClr val="595959"/>
                </a:solidFill>
                <a:latin typeface="MTIAHM+Lato-Regular,Bold"/>
                <a:cs typeface="MTIAHM+Lato-Regular,Bold"/>
              </a:rPr>
              <a:t>set</a:t>
            </a:r>
            <a:r>
              <a:rPr dirty="0" sz="1700" spc="-96">
                <a:solidFill>
                  <a:srgbClr val="595959"/>
                </a:solidFill>
                <a:latin typeface="MTIAHM+Lato-Regular,Bold"/>
                <a:cs typeface="MTIAHM+Lato-Regular,Bold"/>
              </a:rPr>
              <a:t> </a:t>
            </a:r>
            <a:r>
              <a:rPr dirty="0" sz="1700">
                <a:solidFill>
                  <a:srgbClr val="595959"/>
                </a:solidFill>
                <a:latin typeface="MTIAHM+Lato-Regular,Bold"/>
                <a:cs typeface="MTIAHM+Lato-Regular,Bold"/>
              </a:rPr>
              <a:t>of</a:t>
            </a:r>
            <a:r>
              <a:rPr dirty="0" sz="1700" spc="-96">
                <a:solidFill>
                  <a:srgbClr val="595959"/>
                </a:solidFill>
                <a:latin typeface="MTIAHM+Lato-Regular,Bold"/>
                <a:cs typeface="MTIAHM+Lato-Regular,Bold"/>
              </a:rPr>
              <a:t> </a:t>
            </a:r>
            <a:r>
              <a:rPr dirty="0" sz="1700">
                <a:solidFill>
                  <a:srgbClr val="595959"/>
                </a:solidFill>
                <a:latin typeface="MTIAHM+Lato-Regular,Bold"/>
                <a:cs typeface="MTIAHM+Lato-Regular,Bold"/>
              </a:rPr>
              <a:t>terminology</a:t>
            </a:r>
          </a:p>
        </p:txBody>
      </p:sp>
      <p:sp>
        <p:nvSpPr>
          <p:cNvPr id="13" name="object 13"/>
          <p:cNvSpPr txBox="1"/>
          <p:nvPr/>
        </p:nvSpPr>
        <p:spPr>
          <a:xfrm>
            <a:off x="998275" y="4347274"/>
            <a:ext cx="7174940" cy="672990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0" marR="0">
              <a:lnSpc>
                <a:spcPts val="1871"/>
              </a:lnSpc>
              <a:spcBef>
                <a:spcPts val="0"/>
              </a:spcBef>
              <a:spcAft>
                <a:spcPts val="0"/>
              </a:spcAft>
            </a:pPr>
            <a:r>
              <a:rPr dirty="0" sz="1700">
                <a:solidFill>
                  <a:srgbClr val="595959"/>
                </a:solidFill>
                <a:latin typeface="QDGLLA+CambriaMath"/>
                <a:cs typeface="QDGLLA+CambriaMath"/>
              </a:rPr>
              <a:t>◆</a:t>
            </a:r>
            <a:r>
              <a:rPr dirty="0" sz="1700" spc="805">
                <a:solidFill>
                  <a:srgbClr val="595959"/>
                </a:solidFill>
                <a:latin typeface="Times New Roman"/>
                <a:cs typeface="Times New Roman"/>
              </a:rPr>
              <a:t> </a:t>
            </a:r>
            <a:r>
              <a:rPr dirty="0" sz="1700">
                <a:solidFill>
                  <a:srgbClr val="595959"/>
                </a:solidFill>
                <a:latin typeface="NGQARG+Lato-Regular"/>
                <a:cs typeface="NGQARG+Lato-Regular"/>
              </a:rPr>
              <a:t>Defines</a:t>
            </a:r>
            <a:r>
              <a:rPr dirty="0" sz="1700">
                <a:solidFill>
                  <a:srgbClr val="595959"/>
                </a:solidFill>
                <a:latin typeface="NGQARG+Lato-Regular"/>
                <a:cs typeface="NGQARG+Lato-Regular"/>
              </a:rPr>
              <a:t> </a:t>
            </a:r>
            <a:r>
              <a:rPr dirty="0" sz="1700">
                <a:solidFill>
                  <a:srgbClr val="595959"/>
                </a:solidFill>
                <a:latin typeface="NGQARG+Lato-Regular"/>
                <a:cs typeface="NGQARG+Lato-Regular"/>
              </a:rPr>
              <a:t>are</a:t>
            </a:r>
            <a:r>
              <a:rPr dirty="0" sz="1700">
                <a:solidFill>
                  <a:srgbClr val="595959"/>
                </a:solidFill>
                <a:latin typeface="NGQARG+Lato-Regular"/>
                <a:cs typeface="NGQARG+Lato-Regular"/>
              </a:rPr>
              <a:t> </a:t>
            </a:r>
            <a:r>
              <a:rPr dirty="0" sz="1700">
                <a:solidFill>
                  <a:srgbClr val="595959"/>
                </a:solidFill>
                <a:latin typeface="NGQARG+Lato-Regular"/>
                <a:cs typeface="NGQARG+Lato-Regular"/>
              </a:rPr>
              <a:t>how</a:t>
            </a:r>
            <a:r>
              <a:rPr dirty="0" sz="1700">
                <a:solidFill>
                  <a:srgbClr val="595959"/>
                </a:solidFill>
                <a:latin typeface="NGQARG+Lato-Regular"/>
                <a:cs typeface="NGQARG+Lato-Regular"/>
              </a:rPr>
              <a:t> </a:t>
            </a:r>
            <a:r>
              <a:rPr dirty="0" sz="1700">
                <a:solidFill>
                  <a:srgbClr val="595959"/>
                </a:solidFill>
                <a:latin typeface="NGQARG+Lato-Regular"/>
                <a:cs typeface="NGQARG+Lato-Regular"/>
              </a:rPr>
              <a:t>teams</a:t>
            </a:r>
            <a:r>
              <a:rPr dirty="0" sz="1700">
                <a:solidFill>
                  <a:srgbClr val="595959"/>
                </a:solidFill>
                <a:latin typeface="NGQARG+Lato-Regular"/>
                <a:cs typeface="NGQARG+Lato-Regular"/>
              </a:rPr>
              <a:t> </a:t>
            </a:r>
            <a:r>
              <a:rPr dirty="0" sz="1700">
                <a:solidFill>
                  <a:srgbClr val="595959"/>
                </a:solidFill>
                <a:latin typeface="NGQARG+Lato-Regular"/>
                <a:cs typeface="NGQARG+Lato-Regular"/>
              </a:rPr>
              <a:t>are</a:t>
            </a:r>
            <a:r>
              <a:rPr dirty="0" sz="1700">
                <a:solidFill>
                  <a:srgbClr val="595959"/>
                </a:solidFill>
                <a:latin typeface="NGQARG+Lato-Regular"/>
                <a:cs typeface="NGQARG+Lato-Regular"/>
              </a:rPr>
              <a:t> </a:t>
            </a:r>
            <a:r>
              <a:rPr dirty="0" sz="1700">
                <a:solidFill>
                  <a:srgbClr val="595959"/>
                </a:solidFill>
                <a:latin typeface="NGQARG+Lato-Regular"/>
                <a:cs typeface="NGQARG+Lato-Regular"/>
              </a:rPr>
              <a:t>organized,</a:t>
            </a:r>
            <a:r>
              <a:rPr dirty="0" sz="1700">
                <a:solidFill>
                  <a:srgbClr val="595959"/>
                </a:solidFill>
                <a:latin typeface="NGQARG+Lato-Regular"/>
                <a:cs typeface="NGQARG+Lato-Regular"/>
              </a:rPr>
              <a:t> </a:t>
            </a:r>
            <a:r>
              <a:rPr dirty="0" sz="1700">
                <a:solidFill>
                  <a:srgbClr val="595959"/>
                </a:solidFill>
                <a:latin typeface="NGQARG+Lato-Regular"/>
                <a:cs typeface="NGQARG+Lato-Regular"/>
              </a:rPr>
              <a:t>function,</a:t>
            </a:r>
            <a:r>
              <a:rPr dirty="0" sz="1700">
                <a:solidFill>
                  <a:srgbClr val="595959"/>
                </a:solidFill>
                <a:latin typeface="NGQARG+Lato-Regular"/>
                <a:cs typeface="NGQARG+Lato-Regular"/>
              </a:rPr>
              <a:t> </a:t>
            </a:r>
            <a:r>
              <a:rPr dirty="0" sz="1700">
                <a:solidFill>
                  <a:srgbClr val="595959"/>
                </a:solidFill>
                <a:latin typeface="NGQARG+Lato-Regular"/>
                <a:cs typeface="NGQARG+Lato-Regular"/>
              </a:rPr>
              <a:t>and</a:t>
            </a:r>
            <a:r>
              <a:rPr dirty="0" sz="1700">
                <a:solidFill>
                  <a:srgbClr val="595959"/>
                </a:solidFill>
                <a:latin typeface="NGQARG+Lato-Regular"/>
                <a:cs typeface="NGQARG+Lato-Regular"/>
              </a:rPr>
              <a:t> </a:t>
            </a:r>
            <a:r>
              <a:rPr dirty="0" sz="1700">
                <a:solidFill>
                  <a:srgbClr val="595959"/>
                </a:solidFill>
                <a:latin typeface="NGQARG+Lato-Regular"/>
                <a:cs typeface="NGQARG+Lato-Regular"/>
              </a:rPr>
              <a:t>communicate</a:t>
            </a:r>
          </a:p>
          <a:p>
            <a:pPr marL="0" marR="0">
              <a:lnSpc>
                <a:spcPts val="1871"/>
              </a:lnSpc>
              <a:spcBef>
                <a:spcPts val="1120"/>
              </a:spcBef>
              <a:spcAft>
                <a:spcPts val="0"/>
              </a:spcAft>
            </a:pPr>
            <a:r>
              <a:rPr dirty="0" sz="1700">
                <a:solidFill>
                  <a:srgbClr val="595959"/>
                </a:solidFill>
                <a:latin typeface="QDGLLA+CambriaMath"/>
                <a:cs typeface="QDGLLA+CambriaMath"/>
              </a:rPr>
              <a:t>◆</a:t>
            </a:r>
            <a:r>
              <a:rPr dirty="0" sz="1700" spc="805">
                <a:solidFill>
                  <a:srgbClr val="595959"/>
                </a:solidFill>
                <a:latin typeface="Times New Roman"/>
                <a:cs typeface="Times New Roman"/>
              </a:rPr>
              <a:t> </a:t>
            </a:r>
            <a:r>
              <a:rPr dirty="0" sz="1700">
                <a:solidFill>
                  <a:srgbClr val="595959"/>
                </a:solidFill>
                <a:latin typeface="NGQARG+Lato-Regular"/>
                <a:cs typeface="NGQARG+Lato-Regular"/>
              </a:rPr>
              <a:t>Used</a:t>
            </a:r>
            <a:r>
              <a:rPr dirty="0" sz="1700">
                <a:solidFill>
                  <a:srgbClr val="595959"/>
                </a:solidFill>
                <a:latin typeface="NGQARG+Lato-Regular"/>
                <a:cs typeface="NGQARG+Lato-Regular"/>
              </a:rPr>
              <a:t> </a:t>
            </a:r>
            <a:r>
              <a:rPr dirty="0" sz="1700">
                <a:solidFill>
                  <a:srgbClr val="595959"/>
                </a:solidFill>
                <a:latin typeface="NGQARG+Lato-Regular"/>
                <a:cs typeface="NGQARG+Lato-Regular"/>
              </a:rPr>
              <a:t>and</a:t>
            </a:r>
            <a:r>
              <a:rPr dirty="0" sz="1700">
                <a:solidFill>
                  <a:srgbClr val="595959"/>
                </a:solidFill>
                <a:latin typeface="NGQARG+Lato-Regular"/>
                <a:cs typeface="NGQARG+Lato-Regular"/>
              </a:rPr>
              <a:t> </a:t>
            </a:r>
            <a:r>
              <a:rPr dirty="0" sz="1700">
                <a:solidFill>
                  <a:srgbClr val="595959"/>
                </a:solidFill>
                <a:latin typeface="NGQARG+Lato-Regular"/>
                <a:cs typeface="NGQARG+Lato-Regular"/>
              </a:rPr>
              <a:t>understood</a:t>
            </a:r>
            <a:r>
              <a:rPr dirty="0" sz="1700">
                <a:solidFill>
                  <a:srgbClr val="595959"/>
                </a:solidFill>
                <a:latin typeface="NGQARG+Lato-Regular"/>
                <a:cs typeface="NGQARG+Lato-Regular"/>
              </a:rPr>
              <a:t> </a:t>
            </a:r>
            <a:r>
              <a:rPr dirty="0" sz="1700">
                <a:solidFill>
                  <a:srgbClr val="595959"/>
                </a:solidFill>
                <a:latin typeface="NGQARG+Lato-Regular"/>
                <a:cs typeface="NGQARG+Lato-Regular"/>
              </a:rPr>
              <a:t>by</a:t>
            </a:r>
            <a:r>
              <a:rPr dirty="0" sz="1700">
                <a:solidFill>
                  <a:srgbClr val="595959"/>
                </a:solidFill>
                <a:latin typeface="NGQARG+Lato-Regular"/>
                <a:cs typeface="NGQARG+Lato-Regular"/>
              </a:rPr>
              <a:t> </a:t>
            </a:r>
            <a:r>
              <a:rPr dirty="0" sz="1700">
                <a:solidFill>
                  <a:srgbClr val="595959"/>
                </a:solidFill>
                <a:latin typeface="NGQARG+Lato-Regular"/>
                <a:cs typeface="NGQARG+Lato-Regular"/>
              </a:rPr>
              <a:t>Fire,</a:t>
            </a:r>
            <a:r>
              <a:rPr dirty="0" sz="1700">
                <a:solidFill>
                  <a:srgbClr val="595959"/>
                </a:solidFill>
                <a:latin typeface="NGQARG+Lato-Regular"/>
                <a:cs typeface="NGQARG+Lato-Regular"/>
              </a:rPr>
              <a:t> </a:t>
            </a:r>
            <a:r>
              <a:rPr dirty="0" sz="1700">
                <a:solidFill>
                  <a:srgbClr val="595959"/>
                </a:solidFill>
                <a:latin typeface="NGQARG+Lato-Regular"/>
                <a:cs typeface="NGQARG+Lato-Regular"/>
              </a:rPr>
              <a:t>Police,</a:t>
            </a:r>
            <a:r>
              <a:rPr dirty="0" sz="1700">
                <a:solidFill>
                  <a:srgbClr val="595959"/>
                </a:solidFill>
                <a:latin typeface="NGQARG+Lato-Regular"/>
                <a:cs typeface="NGQARG+Lato-Regular"/>
              </a:rPr>
              <a:t> </a:t>
            </a:r>
            <a:r>
              <a:rPr dirty="0" sz="1700">
                <a:solidFill>
                  <a:srgbClr val="595959"/>
                </a:solidFill>
                <a:latin typeface="NGQARG+Lato-Regular"/>
                <a:cs typeface="NGQARG+Lato-Regular"/>
              </a:rPr>
              <a:t>EMS</a:t>
            </a:r>
            <a:r>
              <a:rPr dirty="0" sz="1700">
                <a:solidFill>
                  <a:srgbClr val="595959"/>
                </a:solidFill>
                <a:latin typeface="NGQARG+Lato-Regular"/>
                <a:cs typeface="NGQARG+Lato-Regular"/>
              </a:rPr>
              <a:t> </a:t>
            </a:r>
            <a:r>
              <a:rPr dirty="0" sz="1700">
                <a:solidFill>
                  <a:srgbClr val="595959"/>
                </a:solidFill>
                <a:latin typeface="NGQARG+Lato-Regular"/>
                <a:cs typeface="NGQARG+Lato-Regular"/>
              </a:rPr>
              <a:t>and</a:t>
            </a:r>
            <a:r>
              <a:rPr dirty="0" sz="1700">
                <a:solidFill>
                  <a:srgbClr val="595959"/>
                </a:solidFill>
                <a:latin typeface="NGQARG+Lato-Regular"/>
                <a:cs typeface="NGQARG+Lato-Regular"/>
              </a:rPr>
              <a:t> </a:t>
            </a:r>
            <a:r>
              <a:rPr dirty="0" sz="1700">
                <a:solidFill>
                  <a:srgbClr val="595959"/>
                </a:solidFill>
                <a:latin typeface="NGQARG+Lato-Regular"/>
                <a:cs typeface="NGQARG+Lato-Regular"/>
              </a:rPr>
              <a:t>other</a:t>
            </a:r>
            <a:r>
              <a:rPr dirty="0" sz="1700">
                <a:solidFill>
                  <a:srgbClr val="595959"/>
                </a:solidFill>
                <a:latin typeface="NGQARG+Lato-Regular"/>
                <a:cs typeface="NGQARG+Lato-Regular"/>
              </a:rPr>
              <a:t> </a:t>
            </a:r>
            <a:r>
              <a:rPr dirty="0" sz="1700">
                <a:solidFill>
                  <a:srgbClr val="595959"/>
                </a:solidFill>
                <a:latin typeface="NGQARG+Lato-Regular"/>
                <a:cs typeface="NGQARG+Lato-Regular"/>
              </a:rPr>
              <a:t>agencies</a:t>
            </a:r>
            <a:r>
              <a:rPr dirty="0" sz="1700">
                <a:solidFill>
                  <a:srgbClr val="595959"/>
                </a:solidFill>
                <a:latin typeface="NGQARG+Lato-Regular"/>
                <a:cs typeface="NGQARG+Lato-Regular"/>
              </a:rPr>
              <a:t> </a:t>
            </a:r>
            <a:r>
              <a:rPr dirty="0" sz="1700">
                <a:solidFill>
                  <a:srgbClr val="595959"/>
                </a:solidFill>
                <a:latin typeface="NGQARG+Lato-Regular"/>
                <a:cs typeface="NGQARG+Lato-Regular"/>
              </a:rPr>
              <a:t>nationally</a:t>
            </a:r>
          </a:p>
        </p:txBody>
      </p:sp>
    </p:spTree>
  </p:cSld>
  <p:clrMapOvr>
    <a:masterClrMapping/>
  </p:clrMapOvr>
</p:sld>
</file>

<file path=ppt/slides/slide7.xml><?xml version="1.0" encoding="utf-8"?>
<p:sld xmlns:p="http://schemas.openxmlformats.org/presentationml/2006/main" xmlns:a="http://schemas.openxmlformats.org/drawingml/2006/main" xmlns:r="http://schemas.openxmlformats.org/officeDocument/2006/relationships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" name="object 1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blipFill>
            <a:blip cstate="print" r:embed="rId2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/>
        </p:txBody>
      </p:sp>
      <p:sp>
        <p:nvSpPr>
          <p:cNvPr id="3" name="object 3"/>
          <p:cNvSpPr txBox="1"/>
          <p:nvPr/>
        </p:nvSpPr>
        <p:spPr>
          <a:xfrm>
            <a:off x="819075" y="606259"/>
            <a:ext cx="4504690" cy="409257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0" marR="0">
              <a:lnSpc>
                <a:spcPts val="2922"/>
              </a:lnSpc>
              <a:spcBef>
                <a:spcPts val="0"/>
              </a:spcBef>
              <a:spcAft>
                <a:spcPts val="0"/>
              </a:spcAft>
            </a:pPr>
            <a:r>
              <a:rPr dirty="0" sz="2500" b="1">
                <a:solidFill>
                  <a:srgbClr val="1a1a1a"/>
                </a:solidFill>
                <a:latin typeface="BCEHTT+Raleway-Bold"/>
                <a:cs typeface="BCEHTT+Raleway-Bold"/>
              </a:rPr>
              <a:t>Why</a:t>
            </a:r>
            <a:r>
              <a:rPr dirty="0" sz="2500" b="1">
                <a:solidFill>
                  <a:srgbClr val="1a1a1a"/>
                </a:solidFill>
                <a:latin typeface="BCEHTT+Raleway-Bold"/>
                <a:cs typeface="BCEHTT+Raleway-Bold"/>
              </a:rPr>
              <a:t> </a:t>
            </a:r>
            <a:r>
              <a:rPr dirty="0" sz="2500" b="1">
                <a:solidFill>
                  <a:srgbClr val="1a1a1a"/>
                </a:solidFill>
                <a:latin typeface="BCEHTT+Raleway-Bold"/>
                <a:cs typeface="BCEHTT+Raleway-Bold"/>
              </a:rPr>
              <a:t>does</a:t>
            </a:r>
            <a:r>
              <a:rPr dirty="0" sz="2500" b="1">
                <a:solidFill>
                  <a:srgbClr val="1a1a1a"/>
                </a:solidFill>
                <a:latin typeface="BCEHTT+Raleway-Bold"/>
                <a:cs typeface="BCEHTT+Raleway-Bold"/>
              </a:rPr>
              <a:t> </a:t>
            </a:r>
            <a:r>
              <a:rPr dirty="0" sz="2500" b="1">
                <a:solidFill>
                  <a:srgbClr val="1a1a1a"/>
                </a:solidFill>
                <a:latin typeface="BCEHTT+Raleway-Bold"/>
                <a:cs typeface="BCEHTT+Raleway-Bold"/>
              </a:rPr>
              <a:t>this</a:t>
            </a:r>
            <a:r>
              <a:rPr dirty="0" sz="2500" b="1">
                <a:solidFill>
                  <a:srgbClr val="1a1a1a"/>
                </a:solidFill>
                <a:latin typeface="BCEHTT+Raleway-Bold"/>
                <a:cs typeface="BCEHTT+Raleway-Bold"/>
              </a:rPr>
              <a:t> </a:t>
            </a:r>
            <a:r>
              <a:rPr dirty="0" sz="2500" b="1">
                <a:solidFill>
                  <a:srgbClr val="1a1a1a"/>
                </a:solidFill>
                <a:latin typeface="BCEHTT+Raleway-Bold"/>
                <a:cs typeface="BCEHTT+Raleway-Bold"/>
              </a:rPr>
              <a:t>matter</a:t>
            </a:r>
            <a:r>
              <a:rPr dirty="0" sz="2500" b="1">
                <a:solidFill>
                  <a:srgbClr val="1a1a1a"/>
                </a:solidFill>
                <a:latin typeface="BCEHTT+Raleway-Bold"/>
                <a:cs typeface="BCEHTT+Raleway-Bold"/>
              </a:rPr>
              <a:t> </a:t>
            </a:r>
            <a:r>
              <a:rPr dirty="0" sz="2500" b="1">
                <a:solidFill>
                  <a:srgbClr val="1a1a1a"/>
                </a:solidFill>
                <a:latin typeface="BCEHTT+Raleway-Bold"/>
                <a:cs typeface="BCEHTT+Raleway-Bold"/>
              </a:rPr>
              <a:t>for</a:t>
            </a:r>
            <a:r>
              <a:rPr dirty="0" sz="2500" b="1">
                <a:solidFill>
                  <a:srgbClr val="1a1a1a"/>
                </a:solidFill>
                <a:latin typeface="BCEHTT+Raleway-Bold"/>
                <a:cs typeface="BCEHTT+Raleway-Bold"/>
              </a:rPr>
              <a:t> </a:t>
            </a:r>
            <a:r>
              <a:rPr dirty="0" sz="2500" b="1">
                <a:solidFill>
                  <a:srgbClr val="1a1a1a"/>
                </a:solidFill>
                <a:latin typeface="BCEHTT+Raleway-Bold"/>
                <a:cs typeface="BCEHTT+Raleway-Bold"/>
              </a:rPr>
              <a:t>us?</a:t>
            </a:r>
          </a:p>
        </p:txBody>
      </p:sp>
      <p:sp>
        <p:nvSpPr>
          <p:cNvPr id="4" name="object 4"/>
          <p:cNvSpPr txBox="1"/>
          <p:nvPr/>
        </p:nvSpPr>
        <p:spPr>
          <a:xfrm>
            <a:off x="819075" y="1681221"/>
            <a:ext cx="1041196" cy="289788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0" marR="0">
              <a:lnSpc>
                <a:spcPts val="1981"/>
              </a:lnSpc>
              <a:spcBef>
                <a:spcPts val="0"/>
              </a:spcBef>
              <a:spcAft>
                <a:spcPts val="0"/>
              </a:spcAft>
            </a:pPr>
            <a:r>
              <a:rPr dirty="0" sz="1800">
                <a:solidFill>
                  <a:srgbClr val="1a1a1a"/>
                </a:solidFill>
                <a:latin typeface="MTIAHM+Lato-Regular,Bold"/>
                <a:cs typeface="MTIAHM+Lato-Regular,Bold"/>
              </a:rPr>
              <a:t>Purpose:</a:t>
            </a:r>
          </a:p>
        </p:txBody>
      </p:sp>
      <p:sp>
        <p:nvSpPr>
          <p:cNvPr id="5" name="object 5"/>
          <p:cNvSpPr txBox="1"/>
          <p:nvPr/>
        </p:nvSpPr>
        <p:spPr>
          <a:xfrm>
            <a:off x="933375" y="1994433"/>
            <a:ext cx="7334122" cy="602513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0" marR="0">
              <a:lnSpc>
                <a:spcPts val="2036"/>
              </a:lnSpc>
              <a:spcBef>
                <a:spcPts val="0"/>
              </a:spcBef>
              <a:spcAft>
                <a:spcPts val="0"/>
              </a:spcAft>
            </a:pPr>
            <a:r>
              <a:rPr dirty="0" sz="1800">
                <a:solidFill>
                  <a:srgbClr val="1a1a1a"/>
                </a:solidFill>
                <a:latin typeface="FUARNM+ArialMT"/>
                <a:cs typeface="FUARNM+ArialMT"/>
              </a:rPr>
              <a:t>●</a:t>
            </a:r>
            <a:r>
              <a:rPr dirty="0" sz="1800" spc="1163">
                <a:solidFill>
                  <a:srgbClr val="1a1a1a"/>
                </a:solidFill>
                <a:latin typeface="Times New Roman"/>
                <a:cs typeface="Times New Roman"/>
              </a:rPr>
              <a:t> </a:t>
            </a:r>
            <a:r>
              <a:rPr dirty="0" sz="1800">
                <a:solidFill>
                  <a:srgbClr val="1a1a1a"/>
                </a:solidFill>
                <a:latin typeface="NGQARG+Lato-Regular"/>
                <a:cs typeface="NGQARG+Lato-Regular"/>
              </a:rPr>
              <a:t>Set</a:t>
            </a:r>
            <a:r>
              <a:rPr dirty="0" sz="1800">
                <a:solidFill>
                  <a:srgbClr val="1a1a1a"/>
                </a:solidFill>
                <a:latin typeface="NGQARG+Lato-Regular"/>
                <a:cs typeface="NGQARG+Lato-Regular"/>
              </a:rPr>
              <a:t> </a:t>
            </a:r>
            <a:r>
              <a:rPr dirty="0" sz="1800">
                <a:solidFill>
                  <a:srgbClr val="1a1a1a"/>
                </a:solidFill>
                <a:latin typeface="NGQARG+Lato-Regular"/>
                <a:cs typeface="NGQARG+Lato-Regular"/>
              </a:rPr>
              <a:t>priorities</a:t>
            </a:r>
            <a:r>
              <a:rPr dirty="0" sz="1800">
                <a:solidFill>
                  <a:srgbClr val="1a1a1a"/>
                </a:solidFill>
                <a:latin typeface="NGQARG+Lato-Regular"/>
                <a:cs typeface="NGQARG+Lato-Regular"/>
              </a:rPr>
              <a:t> </a:t>
            </a:r>
            <a:r>
              <a:rPr dirty="0" sz="1800">
                <a:solidFill>
                  <a:srgbClr val="1a1a1a"/>
                </a:solidFill>
                <a:latin typeface="NGQARG+Lato-Regular"/>
                <a:cs typeface="NGQARG+Lato-Regular"/>
              </a:rPr>
              <a:t>for</a:t>
            </a:r>
            <a:r>
              <a:rPr dirty="0" sz="1800">
                <a:solidFill>
                  <a:srgbClr val="1a1a1a"/>
                </a:solidFill>
                <a:latin typeface="NGQARG+Lato-Regular"/>
                <a:cs typeface="NGQARG+Lato-Regular"/>
              </a:rPr>
              <a:t> </a:t>
            </a:r>
            <a:r>
              <a:rPr dirty="0" sz="1800">
                <a:solidFill>
                  <a:srgbClr val="1a1a1a"/>
                </a:solidFill>
                <a:latin typeface="NGQARG+Lato-Regular"/>
                <a:cs typeface="NGQARG+Lato-Regular"/>
              </a:rPr>
              <a:t>an</a:t>
            </a:r>
            <a:r>
              <a:rPr dirty="0" sz="1800">
                <a:solidFill>
                  <a:srgbClr val="1a1a1a"/>
                </a:solidFill>
                <a:latin typeface="NGQARG+Lato-Regular"/>
                <a:cs typeface="NGQARG+Lato-Regular"/>
              </a:rPr>
              <a:t> </a:t>
            </a:r>
            <a:r>
              <a:rPr dirty="0" sz="1800">
                <a:solidFill>
                  <a:srgbClr val="1a1a1a"/>
                </a:solidFill>
                <a:latin typeface="NGQARG+Lato-Regular"/>
                <a:cs typeface="NGQARG+Lato-Regular"/>
              </a:rPr>
              <a:t>incident.</a:t>
            </a:r>
            <a:r>
              <a:rPr dirty="0" sz="1800">
                <a:solidFill>
                  <a:srgbClr val="1a1a1a"/>
                </a:solidFill>
                <a:latin typeface="NGQARG+Lato-Regular"/>
                <a:cs typeface="NGQARG+Lato-Regular"/>
              </a:rPr>
              <a:t> </a:t>
            </a:r>
            <a:r>
              <a:rPr dirty="0" sz="1800">
                <a:solidFill>
                  <a:srgbClr val="1a1a1a"/>
                </a:solidFill>
                <a:latin typeface="NGQARG+Lato-Regular"/>
                <a:cs typeface="NGQARG+Lato-Regular"/>
              </a:rPr>
              <a:t>Clearly</a:t>
            </a:r>
            <a:r>
              <a:rPr dirty="0" sz="1800">
                <a:solidFill>
                  <a:srgbClr val="1a1a1a"/>
                </a:solidFill>
                <a:latin typeface="NGQARG+Lato-Regular"/>
                <a:cs typeface="NGQARG+Lato-Regular"/>
              </a:rPr>
              <a:t> </a:t>
            </a:r>
            <a:r>
              <a:rPr dirty="0" sz="1800">
                <a:solidFill>
                  <a:srgbClr val="1a1a1a"/>
                </a:solidFill>
                <a:latin typeface="CKQBHK+Lato-Italic"/>
                <a:cs typeface="CKQBHK+Lato-Italic"/>
              </a:rPr>
              <a:t>designate</a:t>
            </a:r>
            <a:r>
              <a:rPr dirty="0" sz="1800" spc="-102">
                <a:solidFill>
                  <a:srgbClr val="1a1a1a"/>
                </a:solidFill>
                <a:latin typeface="CKQBHK+Lato-Italic"/>
                <a:cs typeface="CKQBHK+Lato-Italic"/>
              </a:rPr>
              <a:t> </a:t>
            </a:r>
            <a:r>
              <a:rPr dirty="0" sz="1800">
                <a:solidFill>
                  <a:srgbClr val="1a1a1a"/>
                </a:solidFill>
                <a:latin typeface="CKQBHK+Lato-Italic"/>
                <a:cs typeface="CKQBHK+Lato-Italic"/>
              </a:rPr>
              <a:t>roles</a:t>
            </a:r>
            <a:r>
              <a:rPr dirty="0" sz="1800" spc="-102">
                <a:solidFill>
                  <a:srgbClr val="1a1a1a"/>
                </a:solidFill>
                <a:latin typeface="CKQBHK+Lato-Italic"/>
                <a:cs typeface="CKQBHK+Lato-Italic"/>
              </a:rPr>
              <a:t> </a:t>
            </a:r>
            <a:r>
              <a:rPr dirty="0" sz="1800">
                <a:solidFill>
                  <a:srgbClr val="1a1a1a"/>
                </a:solidFill>
                <a:latin typeface="CKQBHK+Lato-Italic"/>
                <a:cs typeface="CKQBHK+Lato-Italic"/>
              </a:rPr>
              <a:t>and</a:t>
            </a:r>
            <a:r>
              <a:rPr dirty="0" sz="1800" spc="-102">
                <a:solidFill>
                  <a:srgbClr val="1a1a1a"/>
                </a:solidFill>
                <a:latin typeface="CKQBHK+Lato-Italic"/>
                <a:cs typeface="CKQBHK+Lato-Italic"/>
              </a:rPr>
              <a:t> </a:t>
            </a:r>
            <a:r>
              <a:rPr dirty="0" sz="1800">
                <a:solidFill>
                  <a:srgbClr val="1a1a1a"/>
                </a:solidFill>
                <a:latin typeface="CKQBHK+Lato-Italic"/>
                <a:cs typeface="CKQBHK+Lato-Italic"/>
              </a:rPr>
              <a:t>responsibilities</a:t>
            </a:r>
          </a:p>
          <a:p>
            <a:pPr marL="342900" marR="0">
              <a:lnSpc>
                <a:spcPts val="1981"/>
              </a:lnSpc>
              <a:spcBef>
                <a:spcPts val="425"/>
              </a:spcBef>
              <a:spcAft>
                <a:spcPts val="0"/>
              </a:spcAft>
            </a:pPr>
            <a:r>
              <a:rPr dirty="0" sz="1800">
                <a:solidFill>
                  <a:srgbClr val="1a1a1a"/>
                </a:solidFill>
                <a:latin typeface="NGQARG+Lato-Regular"/>
                <a:cs typeface="NGQARG+Lato-Regular"/>
              </a:rPr>
              <a:t>that</a:t>
            </a:r>
            <a:r>
              <a:rPr dirty="0" sz="1800">
                <a:solidFill>
                  <a:srgbClr val="1a1a1a"/>
                </a:solidFill>
                <a:latin typeface="NGQARG+Lato-Regular"/>
                <a:cs typeface="NGQARG+Lato-Regular"/>
              </a:rPr>
              <a:t> </a:t>
            </a:r>
            <a:r>
              <a:rPr dirty="0" sz="1800">
                <a:solidFill>
                  <a:srgbClr val="1a1a1a"/>
                </a:solidFill>
                <a:latin typeface="NGQARG+Lato-Regular"/>
                <a:cs typeface="NGQARG+Lato-Regular"/>
              </a:rPr>
              <a:t>can</a:t>
            </a:r>
            <a:r>
              <a:rPr dirty="0" sz="1800">
                <a:solidFill>
                  <a:srgbClr val="1a1a1a"/>
                </a:solidFill>
                <a:latin typeface="NGQARG+Lato-Regular"/>
                <a:cs typeface="NGQARG+Lato-Regular"/>
              </a:rPr>
              <a:t> </a:t>
            </a:r>
            <a:r>
              <a:rPr dirty="0" sz="1800">
                <a:solidFill>
                  <a:srgbClr val="1a1a1a"/>
                </a:solidFill>
                <a:latin typeface="NGQARG+Lato-Regular"/>
                <a:cs typeface="NGQARG+Lato-Regular"/>
              </a:rPr>
              <a:t>be</a:t>
            </a:r>
            <a:r>
              <a:rPr dirty="0" sz="1800">
                <a:solidFill>
                  <a:srgbClr val="1a1a1a"/>
                </a:solidFill>
                <a:latin typeface="NGQARG+Lato-Regular"/>
                <a:cs typeface="NGQARG+Lato-Regular"/>
              </a:rPr>
              <a:t> </a:t>
            </a:r>
            <a:r>
              <a:rPr dirty="0" sz="1800">
                <a:solidFill>
                  <a:srgbClr val="1a1a1a"/>
                </a:solidFill>
                <a:latin typeface="NGQARG+Lato-Regular"/>
                <a:cs typeface="NGQARG+Lato-Regular"/>
              </a:rPr>
              <a:t>deployed</a:t>
            </a:r>
            <a:r>
              <a:rPr dirty="0" sz="1800">
                <a:solidFill>
                  <a:srgbClr val="1a1a1a"/>
                </a:solidFill>
                <a:latin typeface="NGQARG+Lato-Regular"/>
                <a:cs typeface="NGQARG+Lato-Regular"/>
              </a:rPr>
              <a:t> </a:t>
            </a:r>
            <a:r>
              <a:rPr dirty="0" sz="1800">
                <a:solidFill>
                  <a:srgbClr val="1a1a1a"/>
                </a:solidFill>
                <a:latin typeface="NGQARG+Lato-Regular"/>
                <a:cs typeface="NGQARG+Lato-Regular"/>
              </a:rPr>
              <a:t>in</a:t>
            </a:r>
            <a:r>
              <a:rPr dirty="0" sz="1800">
                <a:solidFill>
                  <a:srgbClr val="1a1a1a"/>
                </a:solidFill>
                <a:latin typeface="NGQARG+Lato-Regular"/>
                <a:cs typeface="NGQARG+Lato-Regular"/>
              </a:rPr>
              <a:t> </a:t>
            </a:r>
            <a:r>
              <a:rPr dirty="0" sz="1800">
                <a:solidFill>
                  <a:srgbClr val="1a1a1a"/>
                </a:solidFill>
                <a:latin typeface="NGQARG+Lato-Regular"/>
                <a:cs typeface="NGQARG+Lato-Regular"/>
              </a:rPr>
              <a:t>any</a:t>
            </a:r>
            <a:r>
              <a:rPr dirty="0" sz="1800">
                <a:solidFill>
                  <a:srgbClr val="1a1a1a"/>
                </a:solidFill>
                <a:latin typeface="NGQARG+Lato-Regular"/>
                <a:cs typeface="NGQARG+Lato-Regular"/>
              </a:rPr>
              <a:t> </a:t>
            </a:r>
            <a:r>
              <a:rPr dirty="0" sz="1800">
                <a:solidFill>
                  <a:srgbClr val="1a1a1a"/>
                </a:solidFill>
                <a:latin typeface="NGQARG+Lato-Regular"/>
                <a:cs typeface="NGQARG+Lato-Regular"/>
              </a:rPr>
              <a:t>sized</a:t>
            </a:r>
            <a:r>
              <a:rPr dirty="0" sz="1800">
                <a:solidFill>
                  <a:srgbClr val="1a1a1a"/>
                </a:solidFill>
                <a:latin typeface="NGQARG+Lato-Regular"/>
                <a:cs typeface="NGQARG+Lato-Regular"/>
              </a:rPr>
              <a:t> </a:t>
            </a:r>
            <a:r>
              <a:rPr dirty="0" sz="1800">
                <a:solidFill>
                  <a:srgbClr val="1a1a1a"/>
                </a:solidFill>
                <a:latin typeface="NGQARG+Lato-Regular"/>
                <a:cs typeface="NGQARG+Lato-Regular"/>
              </a:rPr>
              <a:t>incident.</a:t>
            </a:r>
          </a:p>
        </p:txBody>
      </p:sp>
      <p:sp>
        <p:nvSpPr>
          <p:cNvPr id="6" name="object 6"/>
          <p:cNvSpPr txBox="1"/>
          <p:nvPr/>
        </p:nvSpPr>
        <p:spPr>
          <a:xfrm>
            <a:off x="819075" y="2932607"/>
            <a:ext cx="1080744" cy="289788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0" marR="0">
              <a:lnSpc>
                <a:spcPts val="1981"/>
              </a:lnSpc>
              <a:spcBef>
                <a:spcPts val="0"/>
              </a:spcBef>
              <a:spcAft>
                <a:spcPts val="0"/>
              </a:spcAft>
            </a:pPr>
            <a:r>
              <a:rPr dirty="0" sz="1800">
                <a:solidFill>
                  <a:srgbClr val="0000ff"/>
                </a:solidFill>
                <a:latin typeface="MTIAHM+Lato-Regular,Bold"/>
                <a:cs typeface="MTIAHM+Lato-Regular,Bold"/>
              </a:rPr>
              <a:t>Planning:</a:t>
            </a:r>
          </a:p>
        </p:txBody>
      </p:sp>
      <p:sp>
        <p:nvSpPr>
          <p:cNvPr id="7" name="object 7"/>
          <p:cNvSpPr txBox="1"/>
          <p:nvPr/>
        </p:nvSpPr>
        <p:spPr>
          <a:xfrm>
            <a:off x="933375" y="3245332"/>
            <a:ext cx="6917537" cy="296760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0" marR="0">
              <a:lnSpc>
                <a:spcPts val="2036"/>
              </a:lnSpc>
              <a:spcBef>
                <a:spcPts val="0"/>
              </a:spcBef>
              <a:spcAft>
                <a:spcPts val="0"/>
              </a:spcAft>
            </a:pPr>
            <a:r>
              <a:rPr dirty="0" sz="1800">
                <a:solidFill>
                  <a:srgbClr val="0000ff"/>
                </a:solidFill>
                <a:latin typeface="FUARNM+ArialMT"/>
                <a:cs typeface="FUARNM+ArialMT"/>
              </a:rPr>
              <a:t>●</a:t>
            </a:r>
            <a:r>
              <a:rPr dirty="0" sz="1800" spc="1163">
                <a:solidFill>
                  <a:srgbClr val="0000ff"/>
                </a:solidFill>
                <a:latin typeface="Times New Roman"/>
                <a:cs typeface="Times New Roman"/>
              </a:rPr>
              <a:t> </a:t>
            </a:r>
            <a:r>
              <a:rPr dirty="0" sz="1800">
                <a:solidFill>
                  <a:srgbClr val="0000ff"/>
                </a:solidFill>
                <a:latin typeface="CKQBHK+Lato-Italic"/>
                <a:cs typeface="CKQBHK+Lato-Italic"/>
              </a:rPr>
              <a:t>Pre-assign</a:t>
            </a:r>
            <a:r>
              <a:rPr dirty="0" sz="1800" spc="-102">
                <a:solidFill>
                  <a:srgbClr val="0000ff"/>
                </a:solidFill>
                <a:latin typeface="CKQBHK+Lato-Italic"/>
                <a:cs typeface="CKQBHK+Lato-Italic"/>
              </a:rPr>
              <a:t> </a:t>
            </a:r>
            <a:r>
              <a:rPr dirty="0" sz="1800">
                <a:solidFill>
                  <a:srgbClr val="0000ff"/>
                </a:solidFill>
                <a:latin typeface="CKQBHK+Lato-Italic"/>
                <a:cs typeface="CKQBHK+Lato-Italic"/>
              </a:rPr>
              <a:t>specific</a:t>
            </a:r>
            <a:r>
              <a:rPr dirty="0" sz="1800" spc="-102">
                <a:solidFill>
                  <a:srgbClr val="0000ff"/>
                </a:solidFill>
                <a:latin typeface="CKQBHK+Lato-Italic"/>
                <a:cs typeface="CKQBHK+Lato-Italic"/>
              </a:rPr>
              <a:t> </a:t>
            </a:r>
            <a:r>
              <a:rPr dirty="0" sz="1800">
                <a:solidFill>
                  <a:srgbClr val="0000ff"/>
                </a:solidFill>
                <a:latin typeface="CKQBHK+Lato-Italic"/>
                <a:cs typeface="CKQBHK+Lato-Italic"/>
              </a:rPr>
              <a:t>individuals</a:t>
            </a:r>
            <a:r>
              <a:rPr dirty="0" sz="1800">
                <a:solidFill>
                  <a:srgbClr val="0000ff"/>
                </a:solidFill>
                <a:latin typeface="NGQARG+Lato-Regular"/>
                <a:cs typeface="NGQARG+Lato-Regular"/>
              </a:rPr>
              <a:t>,</a:t>
            </a:r>
            <a:r>
              <a:rPr dirty="0" sz="1800">
                <a:solidFill>
                  <a:srgbClr val="0000ff"/>
                </a:solidFill>
                <a:latin typeface="NGQARG+Lato-Regular"/>
                <a:cs typeface="NGQARG+Lato-Regular"/>
              </a:rPr>
              <a:t> </a:t>
            </a:r>
            <a:r>
              <a:rPr dirty="0" sz="1800">
                <a:solidFill>
                  <a:srgbClr val="0000ff"/>
                </a:solidFill>
                <a:latin typeface="NGQARG+Lato-Regular"/>
                <a:cs typeface="NGQARG+Lato-Regular"/>
              </a:rPr>
              <a:t>based</a:t>
            </a:r>
            <a:r>
              <a:rPr dirty="0" sz="1800">
                <a:solidFill>
                  <a:srgbClr val="0000ff"/>
                </a:solidFill>
                <a:latin typeface="NGQARG+Lato-Regular"/>
                <a:cs typeface="NGQARG+Lato-Regular"/>
              </a:rPr>
              <a:t> </a:t>
            </a:r>
            <a:r>
              <a:rPr dirty="0" sz="1800">
                <a:solidFill>
                  <a:srgbClr val="0000ff"/>
                </a:solidFill>
                <a:latin typeface="NGQARG+Lato-Regular"/>
                <a:cs typeface="NGQARG+Lato-Regular"/>
              </a:rPr>
              <a:t>on</a:t>
            </a:r>
            <a:r>
              <a:rPr dirty="0" sz="1800">
                <a:solidFill>
                  <a:srgbClr val="0000ff"/>
                </a:solidFill>
                <a:latin typeface="NGQARG+Lato-Regular"/>
                <a:cs typeface="NGQARG+Lato-Regular"/>
              </a:rPr>
              <a:t> </a:t>
            </a:r>
            <a:r>
              <a:rPr dirty="0" sz="1800">
                <a:solidFill>
                  <a:srgbClr val="0000ff"/>
                </a:solidFill>
                <a:latin typeface="NGQARG+Lato-Regular"/>
                <a:cs typeface="NGQARG+Lato-Regular"/>
              </a:rPr>
              <a:t>experience,</a:t>
            </a:r>
            <a:r>
              <a:rPr dirty="0" sz="1800">
                <a:solidFill>
                  <a:srgbClr val="0000ff"/>
                </a:solidFill>
                <a:latin typeface="NGQARG+Lato-Regular"/>
                <a:cs typeface="NGQARG+Lato-Regular"/>
              </a:rPr>
              <a:t> </a:t>
            </a:r>
            <a:r>
              <a:rPr dirty="0" sz="1800">
                <a:solidFill>
                  <a:srgbClr val="0000ff"/>
                </a:solidFill>
                <a:latin typeface="NGQARG+Lato-Regular"/>
                <a:cs typeface="NGQARG+Lato-Regular"/>
              </a:rPr>
              <a:t>role,</a:t>
            </a:r>
            <a:r>
              <a:rPr dirty="0" sz="1800">
                <a:solidFill>
                  <a:srgbClr val="0000ff"/>
                </a:solidFill>
                <a:latin typeface="NGQARG+Lato-Regular"/>
                <a:cs typeface="NGQARG+Lato-Regular"/>
              </a:rPr>
              <a:t> </a:t>
            </a:r>
            <a:r>
              <a:rPr dirty="0" sz="1800">
                <a:solidFill>
                  <a:srgbClr val="0000ff"/>
                </a:solidFill>
                <a:latin typeface="NGQARG+Lato-Regular"/>
                <a:cs typeface="NGQARG+Lato-Regular"/>
              </a:rPr>
              <a:t>and</a:t>
            </a:r>
            <a:r>
              <a:rPr dirty="0" sz="1800">
                <a:solidFill>
                  <a:srgbClr val="0000ff"/>
                </a:solidFill>
                <a:latin typeface="NGQARG+Lato-Regular"/>
                <a:cs typeface="NGQARG+Lato-Regular"/>
              </a:rPr>
              <a:t> </a:t>
            </a:r>
            <a:r>
              <a:rPr dirty="0" sz="1800">
                <a:solidFill>
                  <a:srgbClr val="0000ff"/>
                </a:solidFill>
                <a:latin typeface="NGQARG+Lato-Regular"/>
                <a:cs typeface="NGQARG+Lato-Regular"/>
              </a:rPr>
              <a:t>skills.</a:t>
            </a:r>
          </a:p>
        </p:txBody>
      </p:sp>
      <p:sp>
        <p:nvSpPr>
          <p:cNvPr id="8" name="object 8"/>
          <p:cNvSpPr txBox="1"/>
          <p:nvPr/>
        </p:nvSpPr>
        <p:spPr>
          <a:xfrm>
            <a:off x="819075" y="3875781"/>
            <a:ext cx="1034796" cy="289788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0" marR="0">
              <a:lnSpc>
                <a:spcPts val="1981"/>
              </a:lnSpc>
              <a:spcBef>
                <a:spcPts val="0"/>
              </a:spcBef>
              <a:spcAft>
                <a:spcPts val="0"/>
              </a:spcAft>
            </a:pPr>
            <a:r>
              <a:rPr dirty="0" sz="1800">
                <a:solidFill>
                  <a:srgbClr val="ff0000"/>
                </a:solidFill>
                <a:latin typeface="MTIAHM+Lato-Regular,Bold"/>
                <a:cs typeface="MTIAHM+Lato-Regular,Bold"/>
              </a:rPr>
              <a:t>Practice:</a:t>
            </a:r>
          </a:p>
        </p:txBody>
      </p:sp>
      <p:sp>
        <p:nvSpPr>
          <p:cNvPr id="9" name="object 9"/>
          <p:cNvSpPr txBox="1"/>
          <p:nvPr/>
        </p:nvSpPr>
        <p:spPr>
          <a:xfrm>
            <a:off x="933375" y="4191249"/>
            <a:ext cx="7467655" cy="605256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0" marR="0">
              <a:lnSpc>
                <a:spcPts val="2036"/>
              </a:lnSpc>
              <a:spcBef>
                <a:spcPts val="0"/>
              </a:spcBef>
              <a:spcAft>
                <a:spcPts val="0"/>
              </a:spcAft>
            </a:pPr>
            <a:r>
              <a:rPr dirty="0" sz="1800">
                <a:solidFill>
                  <a:srgbClr val="ff0000"/>
                </a:solidFill>
                <a:latin typeface="FUARNM+ArialMT"/>
                <a:cs typeface="FUARNM+ArialMT"/>
              </a:rPr>
              <a:t>●</a:t>
            </a:r>
            <a:r>
              <a:rPr dirty="0" sz="1800" spc="1163">
                <a:solidFill>
                  <a:srgbClr val="ff0000"/>
                </a:solidFill>
                <a:latin typeface="Times New Roman"/>
                <a:cs typeface="Times New Roman"/>
              </a:rPr>
              <a:t> </a:t>
            </a:r>
            <a:r>
              <a:rPr dirty="0" sz="1800">
                <a:solidFill>
                  <a:srgbClr val="ff0000"/>
                </a:solidFill>
                <a:latin typeface="NGQARG+Lato-Regular"/>
                <a:cs typeface="NGQARG+Lato-Regular"/>
              </a:rPr>
              <a:t>Use</a:t>
            </a:r>
            <a:r>
              <a:rPr dirty="0" sz="1800">
                <a:solidFill>
                  <a:srgbClr val="ff0000"/>
                </a:solidFill>
                <a:latin typeface="NGQARG+Lato-Regular"/>
                <a:cs typeface="NGQARG+Lato-Regular"/>
              </a:rPr>
              <a:t> </a:t>
            </a:r>
            <a:r>
              <a:rPr dirty="0" sz="1800">
                <a:solidFill>
                  <a:srgbClr val="ff0000"/>
                </a:solidFill>
                <a:latin typeface="NGQARG+Lato-Regular"/>
                <a:cs typeface="NGQARG+Lato-Regular"/>
              </a:rPr>
              <a:t>drills</a:t>
            </a:r>
            <a:r>
              <a:rPr dirty="0" sz="1800">
                <a:solidFill>
                  <a:srgbClr val="ff0000"/>
                </a:solidFill>
                <a:latin typeface="NGQARG+Lato-Regular"/>
                <a:cs typeface="NGQARG+Lato-Regular"/>
              </a:rPr>
              <a:t> </a:t>
            </a:r>
            <a:r>
              <a:rPr dirty="0" sz="1800">
                <a:solidFill>
                  <a:srgbClr val="ff0000"/>
                </a:solidFill>
                <a:latin typeface="NGQARG+Lato-Regular"/>
                <a:cs typeface="NGQARG+Lato-Regular"/>
              </a:rPr>
              <a:t>and</a:t>
            </a:r>
            <a:r>
              <a:rPr dirty="0" sz="1800">
                <a:solidFill>
                  <a:srgbClr val="ff0000"/>
                </a:solidFill>
                <a:latin typeface="NGQARG+Lato-Regular"/>
                <a:cs typeface="NGQARG+Lato-Regular"/>
              </a:rPr>
              <a:t> </a:t>
            </a:r>
            <a:r>
              <a:rPr dirty="0" sz="1800">
                <a:solidFill>
                  <a:srgbClr val="ff0000"/>
                </a:solidFill>
                <a:latin typeface="NGQARG+Lato-Regular"/>
                <a:cs typeface="NGQARG+Lato-Regular"/>
              </a:rPr>
              <a:t>tabletops</a:t>
            </a:r>
            <a:r>
              <a:rPr dirty="0" sz="1800">
                <a:solidFill>
                  <a:srgbClr val="ff0000"/>
                </a:solidFill>
                <a:latin typeface="NGQARG+Lato-Regular"/>
                <a:cs typeface="NGQARG+Lato-Regular"/>
              </a:rPr>
              <a:t> </a:t>
            </a:r>
            <a:r>
              <a:rPr dirty="0" sz="1800">
                <a:solidFill>
                  <a:srgbClr val="ff0000"/>
                </a:solidFill>
                <a:latin typeface="NGQARG+Lato-Regular"/>
                <a:cs typeface="NGQARG+Lato-Regular"/>
              </a:rPr>
              <a:t>to</a:t>
            </a:r>
            <a:r>
              <a:rPr dirty="0" sz="1800" spc="-30">
                <a:solidFill>
                  <a:srgbClr val="ff0000"/>
                </a:solidFill>
                <a:latin typeface="NGQARG+Lato-Regular"/>
                <a:cs typeface="NGQARG+Lato-Regular"/>
              </a:rPr>
              <a:t> </a:t>
            </a:r>
            <a:r>
              <a:rPr dirty="0" sz="1800">
                <a:solidFill>
                  <a:srgbClr val="ff0000"/>
                </a:solidFill>
                <a:latin typeface="CKQBHK+Lato-Italic"/>
                <a:cs typeface="CKQBHK+Lato-Italic"/>
              </a:rPr>
              <a:t>identify</a:t>
            </a:r>
            <a:r>
              <a:rPr dirty="0" sz="1800" spc="-101">
                <a:solidFill>
                  <a:srgbClr val="ff0000"/>
                </a:solidFill>
                <a:latin typeface="CKQBHK+Lato-Italic"/>
                <a:cs typeface="CKQBHK+Lato-Italic"/>
              </a:rPr>
              <a:t> </a:t>
            </a:r>
            <a:r>
              <a:rPr dirty="0" sz="1800">
                <a:solidFill>
                  <a:srgbClr val="ff0000"/>
                </a:solidFill>
                <a:latin typeface="CKQBHK+Lato-Italic"/>
                <a:cs typeface="CKQBHK+Lato-Italic"/>
              </a:rPr>
              <a:t>strengths</a:t>
            </a:r>
            <a:r>
              <a:rPr dirty="0" sz="1800" spc="-102">
                <a:solidFill>
                  <a:srgbClr val="ff0000"/>
                </a:solidFill>
                <a:latin typeface="CKQBHK+Lato-Italic"/>
                <a:cs typeface="CKQBHK+Lato-Italic"/>
              </a:rPr>
              <a:t> </a:t>
            </a:r>
            <a:r>
              <a:rPr dirty="0" sz="1800">
                <a:solidFill>
                  <a:srgbClr val="ff0000"/>
                </a:solidFill>
                <a:latin typeface="CKQBHK+Lato-Italic"/>
                <a:cs typeface="CKQBHK+Lato-Italic"/>
              </a:rPr>
              <a:t>and</a:t>
            </a:r>
            <a:r>
              <a:rPr dirty="0" sz="1800" spc="-102">
                <a:solidFill>
                  <a:srgbClr val="ff0000"/>
                </a:solidFill>
                <a:latin typeface="CKQBHK+Lato-Italic"/>
                <a:cs typeface="CKQBHK+Lato-Italic"/>
              </a:rPr>
              <a:t> </a:t>
            </a:r>
            <a:r>
              <a:rPr dirty="0" sz="1800">
                <a:solidFill>
                  <a:srgbClr val="ff0000"/>
                </a:solidFill>
                <a:latin typeface="CKQBHK+Lato-Italic"/>
                <a:cs typeface="CKQBHK+Lato-Italic"/>
              </a:rPr>
              <a:t>gaps</a:t>
            </a:r>
            <a:r>
              <a:rPr dirty="0" sz="1800" spc="-105">
                <a:solidFill>
                  <a:srgbClr val="ff0000"/>
                </a:solidFill>
                <a:latin typeface="CKQBHK+Lato-Italic"/>
                <a:cs typeface="CKQBHK+Lato-Italic"/>
              </a:rPr>
              <a:t> </a:t>
            </a:r>
            <a:r>
              <a:rPr dirty="0" sz="1800">
                <a:solidFill>
                  <a:srgbClr val="ff0000"/>
                </a:solidFill>
                <a:latin typeface="NGQARG+Lato-Regular"/>
                <a:cs typeface="NGQARG+Lato-Regular"/>
              </a:rPr>
              <a:t>before</a:t>
            </a:r>
            <a:r>
              <a:rPr dirty="0" sz="1800">
                <a:solidFill>
                  <a:srgbClr val="ff0000"/>
                </a:solidFill>
                <a:latin typeface="NGQARG+Lato-Regular"/>
                <a:cs typeface="NGQARG+Lato-Regular"/>
              </a:rPr>
              <a:t> </a:t>
            </a:r>
            <a:r>
              <a:rPr dirty="0" sz="1800">
                <a:solidFill>
                  <a:srgbClr val="ff0000"/>
                </a:solidFill>
                <a:latin typeface="NGQARG+Lato-Regular"/>
                <a:cs typeface="NGQARG+Lato-Regular"/>
              </a:rPr>
              <a:t>an</a:t>
            </a:r>
            <a:r>
              <a:rPr dirty="0" sz="1800">
                <a:solidFill>
                  <a:srgbClr val="ff0000"/>
                </a:solidFill>
                <a:latin typeface="NGQARG+Lato-Regular"/>
                <a:cs typeface="NGQARG+Lato-Regular"/>
              </a:rPr>
              <a:t> </a:t>
            </a:r>
            <a:r>
              <a:rPr dirty="0" sz="1800">
                <a:solidFill>
                  <a:srgbClr val="ff0000"/>
                </a:solidFill>
                <a:latin typeface="NGQARG+Lato-Regular"/>
                <a:cs typeface="NGQARG+Lato-Regular"/>
              </a:rPr>
              <a:t>incident</a:t>
            </a:r>
          </a:p>
          <a:p>
            <a:pPr marL="342900" marR="0">
              <a:lnSpc>
                <a:spcPts val="1981"/>
              </a:lnSpc>
              <a:spcBef>
                <a:spcPts val="497"/>
              </a:spcBef>
              <a:spcAft>
                <a:spcPts val="0"/>
              </a:spcAft>
            </a:pPr>
            <a:r>
              <a:rPr dirty="0" sz="1800">
                <a:solidFill>
                  <a:srgbClr val="ff0000"/>
                </a:solidFill>
                <a:latin typeface="NGQARG+Lato-Regular"/>
                <a:cs typeface="NGQARG+Lato-Regular"/>
              </a:rPr>
              <a:t>occurs</a:t>
            </a:r>
            <a:r>
              <a:rPr dirty="0" sz="1800">
                <a:solidFill>
                  <a:srgbClr val="ff0000"/>
                </a:solidFill>
                <a:latin typeface="NGQARG+Lato-Regular"/>
                <a:cs typeface="NGQARG+Lato-Regular"/>
              </a:rPr>
              <a:t> </a:t>
            </a:r>
            <a:r>
              <a:rPr dirty="0" sz="1800">
                <a:solidFill>
                  <a:srgbClr val="ff0000"/>
                </a:solidFill>
                <a:latin typeface="NGQARG+Lato-Regular"/>
                <a:cs typeface="NGQARG+Lato-Regular"/>
              </a:rPr>
              <a:t>and</a:t>
            </a:r>
            <a:r>
              <a:rPr dirty="0" sz="1800">
                <a:solidFill>
                  <a:srgbClr val="ff0000"/>
                </a:solidFill>
                <a:latin typeface="NGQARG+Lato-Regular"/>
                <a:cs typeface="NGQARG+Lato-Regular"/>
              </a:rPr>
              <a:t> </a:t>
            </a:r>
            <a:r>
              <a:rPr dirty="0" sz="1800">
                <a:solidFill>
                  <a:srgbClr val="ff0000"/>
                </a:solidFill>
                <a:latin typeface="NGQARG+Lato-Regular"/>
                <a:cs typeface="NGQARG+Lato-Regular"/>
              </a:rPr>
              <a:t>build</a:t>
            </a:r>
            <a:r>
              <a:rPr dirty="0" sz="1800">
                <a:solidFill>
                  <a:srgbClr val="ff0000"/>
                </a:solidFill>
                <a:latin typeface="NGQARG+Lato-Regular"/>
                <a:cs typeface="NGQARG+Lato-Regular"/>
              </a:rPr>
              <a:t> </a:t>
            </a:r>
            <a:r>
              <a:rPr dirty="0" sz="1800">
                <a:solidFill>
                  <a:srgbClr val="ff0000"/>
                </a:solidFill>
                <a:latin typeface="NGQARG+Lato-Regular"/>
                <a:cs typeface="NGQARG+Lato-Regular"/>
              </a:rPr>
              <a:t>confidence</a:t>
            </a:r>
            <a:r>
              <a:rPr dirty="0" sz="1800">
                <a:solidFill>
                  <a:srgbClr val="ff0000"/>
                </a:solidFill>
                <a:latin typeface="NGQARG+Lato-Regular"/>
                <a:cs typeface="NGQARG+Lato-Regular"/>
              </a:rPr>
              <a:t> </a:t>
            </a:r>
            <a:r>
              <a:rPr dirty="0" sz="1800">
                <a:solidFill>
                  <a:srgbClr val="ff0000"/>
                </a:solidFill>
                <a:latin typeface="NGQARG+Lato-Regular"/>
                <a:cs typeface="NGQARG+Lato-Regular"/>
              </a:rPr>
              <a:t>among</a:t>
            </a:r>
            <a:r>
              <a:rPr dirty="0" sz="1800">
                <a:solidFill>
                  <a:srgbClr val="ff0000"/>
                </a:solidFill>
                <a:latin typeface="NGQARG+Lato-Regular"/>
                <a:cs typeface="NGQARG+Lato-Regular"/>
              </a:rPr>
              <a:t> </a:t>
            </a:r>
            <a:r>
              <a:rPr dirty="0" sz="1800">
                <a:solidFill>
                  <a:srgbClr val="ff0000"/>
                </a:solidFill>
                <a:latin typeface="NGQARG+Lato-Regular"/>
                <a:cs typeface="NGQARG+Lato-Regular"/>
              </a:rPr>
              <a:t>team</a:t>
            </a:r>
            <a:r>
              <a:rPr dirty="0" sz="1800">
                <a:solidFill>
                  <a:srgbClr val="ff0000"/>
                </a:solidFill>
                <a:latin typeface="NGQARG+Lato-Regular"/>
                <a:cs typeface="NGQARG+Lato-Regular"/>
              </a:rPr>
              <a:t> </a:t>
            </a:r>
            <a:r>
              <a:rPr dirty="0" sz="1800">
                <a:solidFill>
                  <a:srgbClr val="ff0000"/>
                </a:solidFill>
                <a:latin typeface="NGQARG+Lato-Regular"/>
                <a:cs typeface="NGQARG+Lato-Regular"/>
              </a:rPr>
              <a:t>members.</a:t>
            </a:r>
          </a:p>
        </p:txBody>
      </p:sp>
    </p:spTree>
  </p:cSld>
  <p:clrMapOvr>
    <a:masterClrMapping/>
  </p:clrMapOvr>
</p:sld>
</file>

<file path=ppt/slides/slide8.xml><?xml version="1.0" encoding="utf-8"?>
<p:sld xmlns:p="http://schemas.openxmlformats.org/presentationml/2006/main" xmlns:a="http://schemas.openxmlformats.org/drawingml/2006/main" xmlns:r="http://schemas.openxmlformats.org/officeDocument/2006/relationships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" name="object 1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blipFill>
            <a:blip cstate="print" r:embed="rId2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/>
        </p:txBody>
      </p:sp>
      <p:sp>
        <p:nvSpPr>
          <p:cNvPr id="3" name="object 3"/>
          <p:cNvSpPr txBox="1"/>
          <p:nvPr/>
        </p:nvSpPr>
        <p:spPr>
          <a:xfrm>
            <a:off x="820875" y="727774"/>
            <a:ext cx="6817678" cy="409257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0" marR="0">
              <a:lnSpc>
                <a:spcPts val="2922"/>
              </a:lnSpc>
              <a:spcBef>
                <a:spcPts val="0"/>
              </a:spcBef>
              <a:spcAft>
                <a:spcPts val="0"/>
              </a:spcAft>
            </a:pPr>
            <a:r>
              <a:rPr dirty="0" sz="2500" b="1">
                <a:solidFill>
                  <a:srgbClr val="1a1a1a"/>
                </a:solidFill>
                <a:latin typeface="BCEHTT+Raleway-Bold"/>
                <a:cs typeface="BCEHTT+Raleway-Bold"/>
              </a:rPr>
              <a:t>Incident</a:t>
            </a:r>
            <a:r>
              <a:rPr dirty="0" sz="2500" b="1">
                <a:solidFill>
                  <a:srgbClr val="1a1a1a"/>
                </a:solidFill>
                <a:latin typeface="BCEHTT+Raleway-Bold"/>
                <a:cs typeface="BCEHTT+Raleway-Bold"/>
              </a:rPr>
              <a:t> </a:t>
            </a:r>
            <a:r>
              <a:rPr dirty="0" sz="2500" b="1">
                <a:solidFill>
                  <a:srgbClr val="1a1a1a"/>
                </a:solidFill>
                <a:latin typeface="BCEHTT+Raleway-Bold"/>
                <a:cs typeface="BCEHTT+Raleway-Bold"/>
              </a:rPr>
              <a:t>Command</a:t>
            </a:r>
            <a:r>
              <a:rPr dirty="0" sz="2500" b="1">
                <a:solidFill>
                  <a:srgbClr val="1a1a1a"/>
                </a:solidFill>
                <a:latin typeface="BCEHTT+Raleway-Bold"/>
                <a:cs typeface="BCEHTT+Raleway-Bold"/>
              </a:rPr>
              <a:t> </a:t>
            </a:r>
            <a:r>
              <a:rPr dirty="0" sz="2500" b="1">
                <a:solidFill>
                  <a:srgbClr val="1a1a1a"/>
                </a:solidFill>
                <a:latin typeface="BCEHTT+Raleway-Bold"/>
                <a:cs typeface="BCEHTT+Raleway-Bold"/>
              </a:rPr>
              <a:t>System</a:t>
            </a:r>
            <a:r>
              <a:rPr dirty="0" sz="2500" b="1">
                <a:solidFill>
                  <a:srgbClr val="1a1a1a"/>
                </a:solidFill>
                <a:latin typeface="BCEHTT+Raleway-Bold"/>
                <a:cs typeface="BCEHTT+Raleway-Bold"/>
              </a:rPr>
              <a:t> </a:t>
            </a:r>
            <a:r>
              <a:rPr dirty="0" sz="2500" b="1">
                <a:solidFill>
                  <a:srgbClr val="1a1a1a"/>
                </a:solidFill>
                <a:latin typeface="BCEHTT+Raleway-Bold"/>
                <a:cs typeface="BCEHTT+Raleway-Bold"/>
              </a:rPr>
              <a:t>Features</a:t>
            </a:r>
            <a:r>
              <a:rPr dirty="0" sz="2500" b="1">
                <a:solidFill>
                  <a:srgbClr val="1a1a1a"/>
                </a:solidFill>
                <a:latin typeface="BCEHTT+Raleway-Bold"/>
                <a:cs typeface="BCEHTT+Raleway-Bold"/>
              </a:rPr>
              <a:t> </a:t>
            </a:r>
            <a:r>
              <a:rPr dirty="0" sz="2500" b="1">
                <a:solidFill>
                  <a:srgbClr val="1a1a1a"/>
                </a:solidFill>
                <a:latin typeface="BCEHTT+Raleway-Bold"/>
                <a:cs typeface="BCEHTT+Raleway-Bold"/>
              </a:rPr>
              <a:t>-</a:t>
            </a:r>
            <a:r>
              <a:rPr dirty="0" sz="2500" b="1">
                <a:solidFill>
                  <a:srgbClr val="1a1a1a"/>
                </a:solidFill>
                <a:latin typeface="BCEHTT+Raleway-Bold"/>
                <a:cs typeface="BCEHTT+Raleway-Bold"/>
              </a:rPr>
              <a:t> </a:t>
            </a:r>
            <a:r>
              <a:rPr dirty="0" sz="2500" b="1">
                <a:solidFill>
                  <a:srgbClr val="1a1a1a"/>
                </a:solidFill>
                <a:latin typeface="BCEHTT+Raleway-Bold"/>
                <a:cs typeface="BCEHTT+Raleway-Bold"/>
              </a:rPr>
              <a:t>Top</a:t>
            </a:r>
            <a:r>
              <a:rPr dirty="0" sz="2500" b="1">
                <a:solidFill>
                  <a:srgbClr val="1a1a1a"/>
                </a:solidFill>
                <a:latin typeface="BCEHTT+Raleway-Bold"/>
                <a:cs typeface="BCEHTT+Raleway-Bold"/>
              </a:rPr>
              <a:t> </a:t>
            </a:r>
            <a:r>
              <a:rPr dirty="0" sz="2500" b="1">
                <a:solidFill>
                  <a:srgbClr val="1a1a1a"/>
                </a:solidFill>
                <a:latin typeface="BCEHTT+Raleway-Bold"/>
                <a:cs typeface="BCEHTT+Raleway-Bold"/>
              </a:rPr>
              <a:t>3</a:t>
            </a:r>
          </a:p>
        </p:txBody>
      </p:sp>
      <p:sp>
        <p:nvSpPr>
          <p:cNvPr id="4" name="object 4"/>
          <p:cNvSpPr txBox="1"/>
          <p:nvPr/>
        </p:nvSpPr>
        <p:spPr>
          <a:xfrm>
            <a:off x="820875" y="1384423"/>
            <a:ext cx="5642000" cy="867168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0" marR="0">
              <a:lnSpc>
                <a:spcPts val="2202"/>
              </a:lnSpc>
              <a:spcBef>
                <a:spcPts val="0"/>
              </a:spcBef>
              <a:spcAft>
                <a:spcPts val="0"/>
              </a:spcAft>
            </a:pPr>
            <a:r>
              <a:rPr dirty="0" sz="2000">
                <a:solidFill>
                  <a:srgbClr val="1a1a1a"/>
                </a:solidFill>
                <a:latin typeface="MTIAHM+Lato-Regular,Bold"/>
                <a:cs typeface="MTIAHM+Lato-Regular,Bold"/>
              </a:rPr>
              <a:t>Unity</a:t>
            </a:r>
            <a:r>
              <a:rPr dirty="0" sz="2000" spc="-114">
                <a:solidFill>
                  <a:srgbClr val="1a1a1a"/>
                </a:solidFill>
                <a:latin typeface="MTIAHM+Lato-Regular,Bold"/>
                <a:cs typeface="MTIAHM+Lato-Regular,Bold"/>
              </a:rPr>
              <a:t> </a:t>
            </a:r>
            <a:r>
              <a:rPr dirty="0" sz="2000">
                <a:solidFill>
                  <a:srgbClr val="1a1a1a"/>
                </a:solidFill>
                <a:latin typeface="MTIAHM+Lato-Regular,Bold"/>
                <a:cs typeface="MTIAHM+Lato-Regular,Bold"/>
              </a:rPr>
              <a:t>and</a:t>
            </a:r>
            <a:r>
              <a:rPr dirty="0" sz="2000" spc="-114">
                <a:solidFill>
                  <a:srgbClr val="1a1a1a"/>
                </a:solidFill>
                <a:latin typeface="MTIAHM+Lato-Regular,Bold"/>
                <a:cs typeface="MTIAHM+Lato-Regular,Bold"/>
              </a:rPr>
              <a:t> </a:t>
            </a:r>
            <a:r>
              <a:rPr dirty="0" sz="2000">
                <a:solidFill>
                  <a:srgbClr val="1a1a1a"/>
                </a:solidFill>
                <a:latin typeface="MTIAHM+Lato-Regular,Bold"/>
                <a:cs typeface="MTIAHM+Lato-Regular,Bold"/>
              </a:rPr>
              <a:t>Chain</a:t>
            </a:r>
            <a:r>
              <a:rPr dirty="0" sz="2000" spc="-114">
                <a:solidFill>
                  <a:srgbClr val="1a1a1a"/>
                </a:solidFill>
                <a:latin typeface="MTIAHM+Lato-Regular,Bold"/>
                <a:cs typeface="MTIAHM+Lato-Regular,Bold"/>
              </a:rPr>
              <a:t> </a:t>
            </a:r>
            <a:r>
              <a:rPr dirty="0" sz="2000">
                <a:solidFill>
                  <a:srgbClr val="1a1a1a"/>
                </a:solidFill>
                <a:latin typeface="MTIAHM+Lato-Regular,Bold"/>
                <a:cs typeface="MTIAHM+Lato-Regular,Bold"/>
              </a:rPr>
              <a:t>of</a:t>
            </a:r>
            <a:r>
              <a:rPr dirty="0" sz="2000" spc="-114">
                <a:solidFill>
                  <a:srgbClr val="1a1a1a"/>
                </a:solidFill>
                <a:latin typeface="MTIAHM+Lato-Regular,Bold"/>
                <a:cs typeface="MTIAHM+Lato-Regular,Bold"/>
              </a:rPr>
              <a:t> </a:t>
            </a:r>
            <a:r>
              <a:rPr dirty="0" sz="2000">
                <a:solidFill>
                  <a:srgbClr val="1a1a1a"/>
                </a:solidFill>
                <a:latin typeface="MTIAHM+Lato-Regular,Bold"/>
                <a:cs typeface="MTIAHM+Lato-Regular,Bold"/>
              </a:rPr>
              <a:t>Command</a:t>
            </a:r>
          </a:p>
          <a:p>
            <a:pPr marL="114300" marR="0">
              <a:lnSpc>
                <a:spcPts val="2010"/>
              </a:lnSpc>
              <a:spcBef>
                <a:spcPts val="184"/>
              </a:spcBef>
              <a:spcAft>
                <a:spcPts val="0"/>
              </a:spcAft>
            </a:pPr>
            <a:r>
              <a:rPr dirty="0" sz="1800">
                <a:solidFill>
                  <a:srgbClr val="1a1a1a"/>
                </a:solidFill>
                <a:latin typeface="FUARNM+ArialMT"/>
                <a:cs typeface="FUARNM+ArialMT"/>
              </a:rPr>
              <a:t>●</a:t>
            </a:r>
            <a:r>
              <a:rPr dirty="0" sz="1800" spc="1163">
                <a:solidFill>
                  <a:srgbClr val="1a1a1a"/>
                </a:solidFill>
                <a:latin typeface="Times New Roman"/>
                <a:cs typeface="Times New Roman"/>
              </a:rPr>
              <a:t> </a:t>
            </a:r>
            <a:r>
              <a:rPr dirty="0" sz="1800">
                <a:solidFill>
                  <a:srgbClr val="1a1a1a"/>
                </a:solidFill>
                <a:latin typeface="NGQARG+Lato-Regular"/>
                <a:cs typeface="NGQARG+Lato-Regular"/>
              </a:rPr>
              <a:t>Each</a:t>
            </a:r>
            <a:r>
              <a:rPr dirty="0" sz="1800">
                <a:solidFill>
                  <a:srgbClr val="1a1a1a"/>
                </a:solidFill>
                <a:latin typeface="NGQARG+Lato-Regular"/>
                <a:cs typeface="NGQARG+Lato-Regular"/>
              </a:rPr>
              <a:t> </a:t>
            </a:r>
            <a:r>
              <a:rPr dirty="0" sz="1800">
                <a:solidFill>
                  <a:srgbClr val="1a1a1a"/>
                </a:solidFill>
                <a:latin typeface="NGQARG+Lato-Regular"/>
                <a:cs typeface="NGQARG+Lato-Regular"/>
              </a:rPr>
              <a:t>person</a:t>
            </a:r>
            <a:r>
              <a:rPr dirty="0" sz="1800">
                <a:solidFill>
                  <a:srgbClr val="1a1a1a"/>
                </a:solidFill>
                <a:latin typeface="NGQARG+Lato-Regular"/>
                <a:cs typeface="NGQARG+Lato-Regular"/>
              </a:rPr>
              <a:t> </a:t>
            </a:r>
            <a:r>
              <a:rPr dirty="0" sz="1800">
                <a:solidFill>
                  <a:srgbClr val="1a1a1a"/>
                </a:solidFill>
                <a:latin typeface="NGQARG+Lato-Regular"/>
                <a:cs typeface="NGQARG+Lato-Regular"/>
              </a:rPr>
              <a:t>reports</a:t>
            </a:r>
            <a:r>
              <a:rPr dirty="0" sz="1800">
                <a:solidFill>
                  <a:srgbClr val="1a1a1a"/>
                </a:solidFill>
                <a:latin typeface="NGQARG+Lato-Regular"/>
                <a:cs typeface="NGQARG+Lato-Regular"/>
              </a:rPr>
              <a:t> </a:t>
            </a:r>
            <a:r>
              <a:rPr dirty="0" sz="1800">
                <a:solidFill>
                  <a:srgbClr val="1a1a1a"/>
                </a:solidFill>
                <a:latin typeface="NGQARG+Lato-Regular"/>
                <a:cs typeface="NGQARG+Lato-Regular"/>
              </a:rPr>
              <a:t>to</a:t>
            </a:r>
            <a:r>
              <a:rPr dirty="0" sz="1800">
                <a:solidFill>
                  <a:srgbClr val="1a1a1a"/>
                </a:solidFill>
                <a:latin typeface="NGQARG+Lato-Regular"/>
                <a:cs typeface="NGQARG+Lato-Regular"/>
              </a:rPr>
              <a:t> </a:t>
            </a:r>
            <a:r>
              <a:rPr dirty="0" sz="1800">
                <a:solidFill>
                  <a:srgbClr val="1a1a1a"/>
                </a:solidFill>
                <a:latin typeface="NGQARG+Lato-Regular"/>
                <a:cs typeface="NGQARG+Lato-Regular"/>
              </a:rPr>
              <a:t>one</a:t>
            </a:r>
            <a:r>
              <a:rPr dirty="0" sz="1800">
                <a:solidFill>
                  <a:srgbClr val="1a1a1a"/>
                </a:solidFill>
                <a:latin typeface="NGQARG+Lato-Regular"/>
                <a:cs typeface="NGQARG+Lato-Regular"/>
              </a:rPr>
              <a:t> </a:t>
            </a:r>
            <a:r>
              <a:rPr dirty="0" sz="1800">
                <a:solidFill>
                  <a:srgbClr val="1a1a1a"/>
                </a:solidFill>
                <a:latin typeface="NGQARG+Lato-Regular"/>
                <a:cs typeface="NGQARG+Lato-Regular"/>
              </a:rPr>
              <a:t>supervisor;</a:t>
            </a:r>
            <a:r>
              <a:rPr dirty="0" sz="1800">
                <a:solidFill>
                  <a:srgbClr val="1a1a1a"/>
                </a:solidFill>
                <a:latin typeface="NGQARG+Lato-Regular"/>
                <a:cs typeface="NGQARG+Lato-Regular"/>
              </a:rPr>
              <a:t> </a:t>
            </a:r>
            <a:r>
              <a:rPr dirty="0" sz="1800">
                <a:solidFill>
                  <a:srgbClr val="1a1a1a"/>
                </a:solidFill>
                <a:latin typeface="NGQARG+Lato-Regular"/>
                <a:cs typeface="NGQARG+Lato-Regular"/>
              </a:rPr>
              <a:t>clear</a:t>
            </a:r>
            <a:r>
              <a:rPr dirty="0" sz="1800">
                <a:solidFill>
                  <a:srgbClr val="1a1a1a"/>
                </a:solidFill>
                <a:latin typeface="NGQARG+Lato-Regular"/>
                <a:cs typeface="NGQARG+Lato-Regular"/>
              </a:rPr>
              <a:t> </a:t>
            </a:r>
            <a:r>
              <a:rPr dirty="0" sz="1800">
                <a:solidFill>
                  <a:srgbClr val="1a1a1a"/>
                </a:solidFill>
                <a:latin typeface="NGQARG+Lato-Regular"/>
                <a:cs typeface="NGQARG+Lato-Regular"/>
              </a:rPr>
              <a:t>line</a:t>
            </a:r>
            <a:r>
              <a:rPr dirty="0" sz="1800">
                <a:solidFill>
                  <a:srgbClr val="1a1a1a"/>
                </a:solidFill>
                <a:latin typeface="NGQARG+Lato-Regular"/>
                <a:cs typeface="NGQARG+Lato-Regular"/>
              </a:rPr>
              <a:t> </a:t>
            </a:r>
            <a:r>
              <a:rPr dirty="0" sz="1800">
                <a:solidFill>
                  <a:srgbClr val="1a1a1a"/>
                </a:solidFill>
                <a:latin typeface="NGQARG+Lato-Regular"/>
                <a:cs typeface="NGQARG+Lato-Regular"/>
              </a:rPr>
              <a:t>of</a:t>
            </a:r>
          </a:p>
          <a:p>
            <a:pPr marL="457200" marR="0">
              <a:lnSpc>
                <a:spcPts val="1981"/>
              </a:lnSpc>
              <a:spcBef>
                <a:spcPts val="125"/>
              </a:spcBef>
              <a:spcAft>
                <a:spcPts val="0"/>
              </a:spcAft>
            </a:pPr>
            <a:r>
              <a:rPr dirty="0" sz="1800">
                <a:solidFill>
                  <a:srgbClr val="1a1a1a"/>
                </a:solidFill>
                <a:latin typeface="NGQARG+Lato-Regular"/>
                <a:cs typeface="NGQARG+Lato-Regular"/>
              </a:rPr>
              <a:t>authority</a:t>
            </a:r>
            <a:r>
              <a:rPr dirty="0" sz="1800">
                <a:solidFill>
                  <a:srgbClr val="1a1a1a"/>
                </a:solidFill>
                <a:latin typeface="NGQARG+Lato-Regular"/>
                <a:cs typeface="NGQARG+Lato-Regular"/>
              </a:rPr>
              <a:t> </a:t>
            </a:r>
            <a:r>
              <a:rPr dirty="0" sz="1800">
                <a:solidFill>
                  <a:srgbClr val="1a1a1a"/>
                </a:solidFill>
                <a:latin typeface="NGQARG+Lato-Regular"/>
                <a:cs typeface="NGQARG+Lato-Regular"/>
              </a:rPr>
              <a:t>and</a:t>
            </a:r>
            <a:r>
              <a:rPr dirty="0" sz="1800">
                <a:solidFill>
                  <a:srgbClr val="1a1a1a"/>
                </a:solidFill>
                <a:latin typeface="NGQARG+Lato-Regular"/>
                <a:cs typeface="NGQARG+Lato-Regular"/>
              </a:rPr>
              <a:t> </a:t>
            </a:r>
            <a:r>
              <a:rPr dirty="0" sz="1800">
                <a:solidFill>
                  <a:srgbClr val="1a1a1a"/>
                </a:solidFill>
                <a:latin typeface="NGQARG+Lato-Regular"/>
                <a:cs typeface="NGQARG+Lato-Regular"/>
              </a:rPr>
              <a:t>clarity</a:t>
            </a:r>
            <a:r>
              <a:rPr dirty="0" sz="1800">
                <a:solidFill>
                  <a:srgbClr val="1a1a1a"/>
                </a:solidFill>
                <a:latin typeface="NGQARG+Lato-Regular"/>
                <a:cs typeface="NGQARG+Lato-Regular"/>
              </a:rPr>
              <a:t> </a:t>
            </a:r>
            <a:r>
              <a:rPr dirty="0" sz="1800">
                <a:solidFill>
                  <a:srgbClr val="1a1a1a"/>
                </a:solidFill>
                <a:latin typeface="NGQARG+Lato-Regular"/>
                <a:cs typeface="NGQARG+Lato-Regular"/>
              </a:rPr>
              <a:t>of</a:t>
            </a:r>
            <a:r>
              <a:rPr dirty="0" sz="1800">
                <a:solidFill>
                  <a:srgbClr val="1a1a1a"/>
                </a:solidFill>
                <a:latin typeface="NGQARG+Lato-Regular"/>
                <a:cs typeface="NGQARG+Lato-Regular"/>
              </a:rPr>
              <a:t> </a:t>
            </a:r>
            <a:r>
              <a:rPr dirty="0" sz="1800">
                <a:solidFill>
                  <a:srgbClr val="1a1a1a"/>
                </a:solidFill>
                <a:latin typeface="NGQARG+Lato-Regular"/>
                <a:cs typeface="NGQARG+Lato-Regular"/>
              </a:rPr>
              <a:t>leadership</a:t>
            </a:r>
          </a:p>
        </p:txBody>
      </p:sp>
      <p:sp>
        <p:nvSpPr>
          <p:cNvPr id="5" name="object 5"/>
          <p:cNvSpPr txBox="1"/>
          <p:nvPr/>
        </p:nvSpPr>
        <p:spPr>
          <a:xfrm>
            <a:off x="935175" y="2236123"/>
            <a:ext cx="5408371" cy="296512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0" marR="0">
              <a:lnSpc>
                <a:spcPts val="2010"/>
              </a:lnSpc>
              <a:spcBef>
                <a:spcPts val="0"/>
              </a:spcBef>
              <a:spcAft>
                <a:spcPts val="0"/>
              </a:spcAft>
            </a:pPr>
            <a:r>
              <a:rPr dirty="0" sz="1800">
                <a:solidFill>
                  <a:srgbClr val="1a1a1a"/>
                </a:solidFill>
                <a:latin typeface="FUARNM+ArialMT"/>
                <a:cs typeface="FUARNM+ArialMT"/>
              </a:rPr>
              <a:t>●</a:t>
            </a:r>
            <a:r>
              <a:rPr dirty="0" sz="1800" spc="1163">
                <a:solidFill>
                  <a:srgbClr val="1a1a1a"/>
                </a:solidFill>
                <a:latin typeface="Times New Roman"/>
                <a:cs typeface="Times New Roman"/>
              </a:rPr>
              <a:t> </a:t>
            </a:r>
            <a:r>
              <a:rPr dirty="0" sz="1800">
                <a:solidFill>
                  <a:srgbClr val="1a1a1a"/>
                </a:solidFill>
                <a:latin typeface="NGQARG+Lato-Regular"/>
                <a:cs typeface="NGQARG+Lato-Regular"/>
              </a:rPr>
              <a:t>Note:</a:t>
            </a:r>
            <a:r>
              <a:rPr dirty="0" sz="1800">
                <a:solidFill>
                  <a:srgbClr val="1a1a1a"/>
                </a:solidFill>
                <a:latin typeface="NGQARG+Lato-Regular"/>
                <a:cs typeface="NGQARG+Lato-Regular"/>
              </a:rPr>
              <a:t> </a:t>
            </a:r>
            <a:r>
              <a:rPr dirty="0" sz="1800">
                <a:solidFill>
                  <a:srgbClr val="1a1a1a"/>
                </a:solidFill>
                <a:latin typeface="NGQARG+Lato-Regular"/>
                <a:cs typeface="NGQARG+Lato-Regular"/>
              </a:rPr>
              <a:t>This</a:t>
            </a:r>
            <a:r>
              <a:rPr dirty="0" sz="1800">
                <a:solidFill>
                  <a:srgbClr val="1a1a1a"/>
                </a:solidFill>
                <a:latin typeface="NGQARG+Lato-Regular"/>
                <a:cs typeface="NGQARG+Lato-Regular"/>
              </a:rPr>
              <a:t> </a:t>
            </a:r>
            <a:r>
              <a:rPr dirty="0" sz="1800">
                <a:solidFill>
                  <a:srgbClr val="1a1a1a"/>
                </a:solidFill>
                <a:latin typeface="NGQARG+Lato-Regular"/>
                <a:cs typeface="NGQARG+Lato-Regular"/>
              </a:rPr>
              <a:t>may</a:t>
            </a:r>
            <a:r>
              <a:rPr dirty="0" sz="1800">
                <a:solidFill>
                  <a:srgbClr val="1a1a1a"/>
                </a:solidFill>
                <a:latin typeface="NGQARG+Lato-Regular"/>
                <a:cs typeface="NGQARG+Lato-Regular"/>
              </a:rPr>
              <a:t> </a:t>
            </a:r>
            <a:r>
              <a:rPr dirty="0" sz="1800">
                <a:solidFill>
                  <a:srgbClr val="1a1a1a"/>
                </a:solidFill>
                <a:latin typeface="NGQARG+Lato-Regular"/>
                <a:cs typeface="NGQARG+Lato-Regular"/>
              </a:rPr>
              <a:t>not</a:t>
            </a:r>
            <a:r>
              <a:rPr dirty="0" sz="1800">
                <a:solidFill>
                  <a:srgbClr val="1a1a1a"/>
                </a:solidFill>
                <a:latin typeface="NGQARG+Lato-Regular"/>
                <a:cs typeface="NGQARG+Lato-Regular"/>
              </a:rPr>
              <a:t> </a:t>
            </a:r>
            <a:r>
              <a:rPr dirty="0" sz="1800">
                <a:solidFill>
                  <a:srgbClr val="1a1a1a"/>
                </a:solidFill>
                <a:latin typeface="NGQARG+Lato-Regular"/>
                <a:cs typeface="NGQARG+Lato-Regular"/>
              </a:rPr>
              <a:t>be</a:t>
            </a:r>
            <a:r>
              <a:rPr dirty="0" sz="1800">
                <a:solidFill>
                  <a:srgbClr val="1a1a1a"/>
                </a:solidFill>
                <a:latin typeface="NGQARG+Lato-Regular"/>
                <a:cs typeface="NGQARG+Lato-Regular"/>
              </a:rPr>
              <a:t> </a:t>
            </a:r>
            <a:r>
              <a:rPr dirty="0" sz="1800">
                <a:solidFill>
                  <a:srgbClr val="1a1a1a"/>
                </a:solidFill>
                <a:latin typeface="NGQARG+Lato-Regular"/>
                <a:cs typeface="NGQARG+Lato-Regular"/>
              </a:rPr>
              <a:t>your</a:t>
            </a:r>
            <a:r>
              <a:rPr dirty="0" sz="1800">
                <a:solidFill>
                  <a:srgbClr val="1a1a1a"/>
                </a:solidFill>
                <a:latin typeface="NGQARG+Lato-Regular"/>
                <a:cs typeface="NGQARG+Lato-Regular"/>
              </a:rPr>
              <a:t> </a:t>
            </a:r>
            <a:r>
              <a:rPr dirty="0" sz="1800">
                <a:solidFill>
                  <a:srgbClr val="1a1a1a"/>
                </a:solidFill>
                <a:latin typeface="NGQARG+Lato-Regular"/>
                <a:cs typeface="NGQARG+Lato-Regular"/>
              </a:rPr>
              <a:t>day-to-day</a:t>
            </a:r>
            <a:r>
              <a:rPr dirty="0" sz="1800">
                <a:solidFill>
                  <a:srgbClr val="1a1a1a"/>
                </a:solidFill>
                <a:latin typeface="NGQARG+Lato-Regular"/>
                <a:cs typeface="NGQARG+Lato-Regular"/>
              </a:rPr>
              <a:t> </a:t>
            </a:r>
            <a:r>
              <a:rPr dirty="0" sz="1800">
                <a:solidFill>
                  <a:srgbClr val="1a1a1a"/>
                </a:solidFill>
                <a:latin typeface="NGQARG+Lato-Regular"/>
                <a:cs typeface="NGQARG+Lato-Regular"/>
              </a:rPr>
              <a:t>supervisor</a:t>
            </a:r>
          </a:p>
        </p:txBody>
      </p:sp>
      <p:sp>
        <p:nvSpPr>
          <p:cNvPr id="6" name="object 6"/>
          <p:cNvSpPr txBox="1"/>
          <p:nvPr/>
        </p:nvSpPr>
        <p:spPr>
          <a:xfrm>
            <a:off x="820875" y="2786503"/>
            <a:ext cx="5003977" cy="873892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0" marR="0">
              <a:lnSpc>
                <a:spcPts val="2202"/>
              </a:lnSpc>
              <a:spcBef>
                <a:spcPts val="0"/>
              </a:spcBef>
              <a:spcAft>
                <a:spcPts val="0"/>
              </a:spcAft>
            </a:pPr>
            <a:r>
              <a:rPr dirty="0" sz="2000">
                <a:solidFill>
                  <a:srgbClr val="0000ff"/>
                </a:solidFill>
                <a:latin typeface="MTIAHM+Lato-Regular,Bold"/>
                <a:cs typeface="MTIAHM+Lato-Regular,Bold"/>
              </a:rPr>
              <a:t>Span</a:t>
            </a:r>
            <a:r>
              <a:rPr dirty="0" sz="2000" spc="-114">
                <a:solidFill>
                  <a:srgbClr val="0000ff"/>
                </a:solidFill>
                <a:latin typeface="MTIAHM+Lato-Regular,Bold"/>
                <a:cs typeface="MTIAHM+Lato-Regular,Bold"/>
              </a:rPr>
              <a:t> </a:t>
            </a:r>
            <a:r>
              <a:rPr dirty="0" sz="2000">
                <a:solidFill>
                  <a:srgbClr val="0000ff"/>
                </a:solidFill>
                <a:latin typeface="MTIAHM+Lato-Regular,Bold"/>
                <a:cs typeface="MTIAHM+Lato-Regular,Bold"/>
              </a:rPr>
              <a:t>of</a:t>
            </a:r>
            <a:r>
              <a:rPr dirty="0" sz="2000" spc="-114">
                <a:solidFill>
                  <a:srgbClr val="0000ff"/>
                </a:solidFill>
                <a:latin typeface="MTIAHM+Lato-Regular,Bold"/>
                <a:cs typeface="MTIAHM+Lato-Regular,Bold"/>
              </a:rPr>
              <a:t> </a:t>
            </a:r>
            <a:r>
              <a:rPr dirty="0" sz="2000">
                <a:solidFill>
                  <a:srgbClr val="0000ff"/>
                </a:solidFill>
                <a:latin typeface="MTIAHM+Lato-Regular,Bold"/>
                <a:cs typeface="MTIAHM+Lato-Regular,Bold"/>
              </a:rPr>
              <a:t>Control</a:t>
            </a:r>
          </a:p>
          <a:p>
            <a:pPr marL="114300" marR="0">
              <a:lnSpc>
                <a:spcPts val="2010"/>
              </a:lnSpc>
              <a:spcBef>
                <a:spcPts val="184"/>
              </a:spcBef>
              <a:spcAft>
                <a:spcPts val="0"/>
              </a:spcAft>
            </a:pPr>
            <a:r>
              <a:rPr dirty="0" sz="1800">
                <a:solidFill>
                  <a:srgbClr val="0000ff"/>
                </a:solidFill>
                <a:latin typeface="FUARNM+ArialMT"/>
                <a:cs typeface="FUARNM+ArialMT"/>
              </a:rPr>
              <a:t>●</a:t>
            </a:r>
            <a:r>
              <a:rPr dirty="0" sz="1800" spc="1163">
                <a:solidFill>
                  <a:srgbClr val="0000ff"/>
                </a:solidFill>
                <a:latin typeface="Times New Roman"/>
                <a:cs typeface="Times New Roman"/>
              </a:rPr>
              <a:t> </a:t>
            </a:r>
            <a:r>
              <a:rPr dirty="0" sz="1800">
                <a:solidFill>
                  <a:srgbClr val="0000ff"/>
                </a:solidFill>
                <a:latin typeface="NGQARG+Lato-Regular"/>
                <a:cs typeface="NGQARG+Lato-Regular"/>
              </a:rPr>
              <a:t>Key</a:t>
            </a:r>
            <a:r>
              <a:rPr dirty="0" sz="1800">
                <a:solidFill>
                  <a:srgbClr val="0000ff"/>
                </a:solidFill>
                <a:latin typeface="NGQARG+Lato-Regular"/>
                <a:cs typeface="NGQARG+Lato-Regular"/>
              </a:rPr>
              <a:t> </a:t>
            </a:r>
            <a:r>
              <a:rPr dirty="0" sz="1800">
                <a:solidFill>
                  <a:srgbClr val="0000ff"/>
                </a:solidFill>
                <a:latin typeface="NGQARG+Lato-Regular"/>
                <a:cs typeface="NGQARG+Lato-Regular"/>
              </a:rPr>
              <a:t>for</a:t>
            </a:r>
            <a:r>
              <a:rPr dirty="0" sz="1800">
                <a:solidFill>
                  <a:srgbClr val="0000ff"/>
                </a:solidFill>
                <a:latin typeface="NGQARG+Lato-Regular"/>
                <a:cs typeface="NGQARG+Lato-Regular"/>
              </a:rPr>
              <a:t> </a:t>
            </a:r>
            <a:r>
              <a:rPr dirty="0" sz="1800">
                <a:solidFill>
                  <a:srgbClr val="0000ff"/>
                </a:solidFill>
                <a:latin typeface="NGQARG+Lato-Regular"/>
                <a:cs typeface="NGQARG+Lato-Regular"/>
              </a:rPr>
              <a:t>effective</a:t>
            </a:r>
            <a:r>
              <a:rPr dirty="0" sz="1800">
                <a:solidFill>
                  <a:srgbClr val="0000ff"/>
                </a:solidFill>
                <a:latin typeface="NGQARG+Lato-Regular"/>
                <a:cs typeface="NGQARG+Lato-Regular"/>
              </a:rPr>
              <a:t> </a:t>
            </a:r>
            <a:r>
              <a:rPr dirty="0" sz="1800">
                <a:solidFill>
                  <a:srgbClr val="0000ff"/>
                </a:solidFill>
                <a:latin typeface="NGQARG+Lato-Regular"/>
                <a:cs typeface="NGQARG+Lato-Regular"/>
              </a:rPr>
              <a:t>management</a:t>
            </a:r>
          </a:p>
          <a:p>
            <a:pPr marL="114300" marR="0">
              <a:lnSpc>
                <a:spcPts val="2010"/>
              </a:lnSpc>
              <a:spcBef>
                <a:spcPts val="125"/>
              </a:spcBef>
              <a:spcAft>
                <a:spcPts val="0"/>
              </a:spcAft>
            </a:pPr>
            <a:r>
              <a:rPr dirty="0" sz="1800">
                <a:solidFill>
                  <a:srgbClr val="0000ff"/>
                </a:solidFill>
                <a:latin typeface="FUARNM+ArialMT"/>
                <a:cs typeface="FUARNM+ArialMT"/>
              </a:rPr>
              <a:t>●</a:t>
            </a:r>
            <a:r>
              <a:rPr dirty="0" sz="1800" spc="1163">
                <a:solidFill>
                  <a:srgbClr val="0000ff"/>
                </a:solidFill>
                <a:latin typeface="Times New Roman"/>
                <a:cs typeface="Times New Roman"/>
              </a:rPr>
              <a:t> </a:t>
            </a:r>
            <a:r>
              <a:rPr dirty="0" sz="1800">
                <a:solidFill>
                  <a:srgbClr val="0000ff"/>
                </a:solidFill>
                <a:latin typeface="NGQARG+Lato-Regular"/>
                <a:cs typeface="NGQARG+Lato-Regular"/>
              </a:rPr>
              <a:t>Supervise</a:t>
            </a:r>
            <a:r>
              <a:rPr dirty="0" sz="1800">
                <a:solidFill>
                  <a:srgbClr val="0000ff"/>
                </a:solidFill>
                <a:latin typeface="NGQARG+Lato-Regular"/>
                <a:cs typeface="NGQARG+Lato-Regular"/>
              </a:rPr>
              <a:t> </a:t>
            </a:r>
            <a:r>
              <a:rPr dirty="0" sz="1800">
                <a:solidFill>
                  <a:srgbClr val="0000ff"/>
                </a:solidFill>
                <a:latin typeface="NGQARG+Lato-Regular"/>
                <a:cs typeface="NGQARG+Lato-Regular"/>
              </a:rPr>
              <a:t>3-7</a:t>
            </a:r>
            <a:r>
              <a:rPr dirty="0" sz="1800">
                <a:solidFill>
                  <a:srgbClr val="0000ff"/>
                </a:solidFill>
                <a:latin typeface="NGQARG+Lato-Regular"/>
                <a:cs typeface="NGQARG+Lato-Regular"/>
              </a:rPr>
              <a:t> </a:t>
            </a:r>
            <a:r>
              <a:rPr dirty="0" sz="1800">
                <a:solidFill>
                  <a:srgbClr val="0000ff"/>
                </a:solidFill>
                <a:latin typeface="NGQARG+Lato-Regular"/>
                <a:cs typeface="NGQARG+Lato-Regular"/>
              </a:rPr>
              <a:t>people;</a:t>
            </a:r>
            <a:r>
              <a:rPr dirty="0" sz="1800">
                <a:solidFill>
                  <a:srgbClr val="0000ff"/>
                </a:solidFill>
                <a:latin typeface="NGQARG+Lato-Regular"/>
                <a:cs typeface="NGQARG+Lato-Regular"/>
              </a:rPr>
              <a:t> </a:t>
            </a:r>
            <a:r>
              <a:rPr dirty="0" sz="1800">
                <a:solidFill>
                  <a:srgbClr val="0000ff"/>
                </a:solidFill>
                <a:latin typeface="NGQARG+Lato-Regular"/>
                <a:cs typeface="NGQARG+Lato-Regular"/>
              </a:rPr>
              <a:t>ideally</a:t>
            </a:r>
            <a:r>
              <a:rPr dirty="0" sz="1800">
                <a:solidFill>
                  <a:srgbClr val="0000ff"/>
                </a:solidFill>
                <a:latin typeface="NGQARG+Lato-Regular"/>
                <a:cs typeface="NGQARG+Lato-Regular"/>
              </a:rPr>
              <a:t> </a:t>
            </a:r>
            <a:r>
              <a:rPr dirty="0" sz="1800">
                <a:solidFill>
                  <a:srgbClr val="0000ff"/>
                </a:solidFill>
                <a:latin typeface="NGQARG+Lato-Regular"/>
                <a:cs typeface="NGQARG+Lato-Regular"/>
              </a:rPr>
              <a:t>no</a:t>
            </a:r>
            <a:r>
              <a:rPr dirty="0" sz="1800">
                <a:solidFill>
                  <a:srgbClr val="0000ff"/>
                </a:solidFill>
                <a:latin typeface="NGQARG+Lato-Regular"/>
                <a:cs typeface="NGQARG+Lato-Regular"/>
              </a:rPr>
              <a:t> </a:t>
            </a:r>
            <a:r>
              <a:rPr dirty="0" sz="1800">
                <a:solidFill>
                  <a:srgbClr val="0000ff"/>
                </a:solidFill>
                <a:latin typeface="NGQARG+Lato-Regular"/>
                <a:cs typeface="NGQARG+Lato-Regular"/>
              </a:rPr>
              <a:t>more</a:t>
            </a:r>
            <a:r>
              <a:rPr dirty="0" sz="1800">
                <a:solidFill>
                  <a:srgbClr val="0000ff"/>
                </a:solidFill>
                <a:latin typeface="NGQARG+Lato-Regular"/>
                <a:cs typeface="NGQARG+Lato-Regular"/>
              </a:rPr>
              <a:t> </a:t>
            </a:r>
            <a:r>
              <a:rPr dirty="0" sz="1800">
                <a:solidFill>
                  <a:srgbClr val="0000ff"/>
                </a:solidFill>
                <a:latin typeface="NGQARG+Lato-Regular"/>
                <a:cs typeface="NGQARG+Lato-Regular"/>
              </a:rPr>
              <a:t>than</a:t>
            </a:r>
            <a:r>
              <a:rPr dirty="0" sz="1800">
                <a:solidFill>
                  <a:srgbClr val="0000ff"/>
                </a:solidFill>
                <a:latin typeface="NGQARG+Lato-Regular"/>
                <a:cs typeface="NGQARG+Lato-Regular"/>
              </a:rPr>
              <a:t> </a:t>
            </a:r>
            <a:r>
              <a:rPr dirty="0" sz="1800">
                <a:solidFill>
                  <a:srgbClr val="0000ff"/>
                </a:solidFill>
                <a:latin typeface="NGQARG+Lato-Regular"/>
                <a:cs typeface="NGQARG+Lato-Regular"/>
              </a:rPr>
              <a:t>5</a:t>
            </a:r>
          </a:p>
        </p:txBody>
      </p:sp>
      <p:sp>
        <p:nvSpPr>
          <p:cNvPr id="7" name="object 7"/>
          <p:cNvSpPr txBox="1"/>
          <p:nvPr/>
        </p:nvSpPr>
        <p:spPr>
          <a:xfrm>
            <a:off x="820875" y="3914264"/>
            <a:ext cx="2623565" cy="317754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0" marR="0">
              <a:lnSpc>
                <a:spcPts val="2202"/>
              </a:lnSpc>
              <a:spcBef>
                <a:spcPts val="0"/>
              </a:spcBef>
              <a:spcAft>
                <a:spcPts val="0"/>
              </a:spcAft>
            </a:pPr>
            <a:r>
              <a:rPr dirty="0" sz="2000">
                <a:solidFill>
                  <a:srgbClr val="ff0000"/>
                </a:solidFill>
                <a:latin typeface="MTIAHM+Lato-Regular,Bold"/>
                <a:cs typeface="MTIAHM+Lato-Regular,Bold"/>
              </a:rPr>
              <a:t>Common</a:t>
            </a:r>
            <a:r>
              <a:rPr dirty="0" sz="2000" spc="-114">
                <a:solidFill>
                  <a:srgbClr val="ff0000"/>
                </a:solidFill>
                <a:latin typeface="MTIAHM+Lato-Regular,Bold"/>
                <a:cs typeface="MTIAHM+Lato-Regular,Bold"/>
              </a:rPr>
              <a:t> </a:t>
            </a:r>
            <a:r>
              <a:rPr dirty="0" sz="2000">
                <a:solidFill>
                  <a:srgbClr val="ff0000"/>
                </a:solidFill>
                <a:latin typeface="MTIAHM+Lato-Regular,Bold"/>
                <a:cs typeface="MTIAHM+Lato-Regular,Bold"/>
              </a:rPr>
              <a:t>Terminology</a:t>
            </a:r>
          </a:p>
        </p:txBody>
      </p:sp>
      <p:sp>
        <p:nvSpPr>
          <p:cNvPr id="8" name="object 8"/>
          <p:cNvSpPr txBox="1"/>
          <p:nvPr/>
        </p:nvSpPr>
        <p:spPr>
          <a:xfrm>
            <a:off x="935175" y="4217324"/>
            <a:ext cx="5506440" cy="838428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0" marR="0">
              <a:lnSpc>
                <a:spcPts val="2010"/>
              </a:lnSpc>
              <a:spcBef>
                <a:spcPts val="0"/>
              </a:spcBef>
              <a:spcAft>
                <a:spcPts val="0"/>
              </a:spcAft>
            </a:pPr>
            <a:r>
              <a:rPr dirty="0" sz="1800">
                <a:solidFill>
                  <a:srgbClr val="ff0000"/>
                </a:solidFill>
                <a:latin typeface="FUARNM+ArialMT"/>
                <a:cs typeface="FUARNM+ArialMT"/>
              </a:rPr>
              <a:t>●</a:t>
            </a:r>
            <a:r>
              <a:rPr dirty="0" sz="1800" spc="1163">
                <a:solidFill>
                  <a:srgbClr val="ff0000"/>
                </a:solidFill>
                <a:latin typeface="Times New Roman"/>
                <a:cs typeface="Times New Roman"/>
              </a:rPr>
              <a:t> </a:t>
            </a:r>
            <a:r>
              <a:rPr dirty="0" sz="1800">
                <a:solidFill>
                  <a:srgbClr val="ff0000"/>
                </a:solidFill>
                <a:latin typeface="NGQARG+Lato-Regular"/>
                <a:cs typeface="NGQARG+Lato-Regular"/>
              </a:rPr>
              <a:t>Helps</a:t>
            </a:r>
            <a:r>
              <a:rPr dirty="0" sz="1800">
                <a:solidFill>
                  <a:srgbClr val="ff0000"/>
                </a:solidFill>
                <a:latin typeface="NGQARG+Lato-Regular"/>
                <a:cs typeface="NGQARG+Lato-Regular"/>
              </a:rPr>
              <a:t> </a:t>
            </a:r>
            <a:r>
              <a:rPr dirty="0" sz="1800">
                <a:solidFill>
                  <a:srgbClr val="ff0000"/>
                </a:solidFill>
                <a:latin typeface="NGQARG+Lato-Regular"/>
                <a:cs typeface="NGQARG+Lato-Regular"/>
              </a:rPr>
              <a:t>to</a:t>
            </a:r>
            <a:r>
              <a:rPr dirty="0" sz="1800">
                <a:solidFill>
                  <a:srgbClr val="ff0000"/>
                </a:solidFill>
                <a:latin typeface="NGQARG+Lato-Regular"/>
                <a:cs typeface="NGQARG+Lato-Regular"/>
              </a:rPr>
              <a:t> </a:t>
            </a:r>
            <a:r>
              <a:rPr dirty="0" sz="1800">
                <a:solidFill>
                  <a:srgbClr val="ff0000"/>
                </a:solidFill>
                <a:latin typeface="NGQARG+Lato-Regular"/>
                <a:cs typeface="NGQARG+Lato-Regular"/>
              </a:rPr>
              <a:t>define</a:t>
            </a:r>
            <a:r>
              <a:rPr dirty="0" sz="1800">
                <a:solidFill>
                  <a:srgbClr val="ff0000"/>
                </a:solidFill>
                <a:latin typeface="NGQARG+Lato-Regular"/>
                <a:cs typeface="NGQARG+Lato-Regular"/>
              </a:rPr>
              <a:t> </a:t>
            </a:r>
            <a:r>
              <a:rPr dirty="0" sz="1800">
                <a:solidFill>
                  <a:srgbClr val="ff0000"/>
                </a:solidFill>
                <a:latin typeface="NGQARG+Lato-Regular"/>
                <a:cs typeface="NGQARG+Lato-Regular"/>
              </a:rPr>
              <a:t>organizational</a:t>
            </a:r>
            <a:r>
              <a:rPr dirty="0" sz="1800">
                <a:solidFill>
                  <a:srgbClr val="ff0000"/>
                </a:solidFill>
                <a:latin typeface="NGQARG+Lato-Regular"/>
                <a:cs typeface="NGQARG+Lato-Regular"/>
              </a:rPr>
              <a:t> </a:t>
            </a:r>
            <a:r>
              <a:rPr dirty="0" sz="1800">
                <a:solidFill>
                  <a:srgbClr val="ff0000"/>
                </a:solidFill>
                <a:latin typeface="NGQARG+Lato-Regular"/>
                <a:cs typeface="NGQARG+Lato-Regular"/>
              </a:rPr>
              <a:t>functions,</a:t>
            </a:r>
            <a:r>
              <a:rPr dirty="0" sz="1800">
                <a:solidFill>
                  <a:srgbClr val="ff0000"/>
                </a:solidFill>
                <a:latin typeface="NGQARG+Lato-Regular"/>
                <a:cs typeface="NGQARG+Lato-Regular"/>
              </a:rPr>
              <a:t> </a:t>
            </a:r>
            <a:r>
              <a:rPr dirty="0" sz="1800">
                <a:solidFill>
                  <a:srgbClr val="ff0000"/>
                </a:solidFill>
                <a:latin typeface="NGQARG+Lato-Regular"/>
                <a:cs typeface="NGQARG+Lato-Regular"/>
              </a:rPr>
              <a:t>incident</a:t>
            </a:r>
          </a:p>
          <a:p>
            <a:pPr marL="342900" marR="0">
              <a:lnSpc>
                <a:spcPts val="1981"/>
              </a:lnSpc>
              <a:spcBef>
                <a:spcPts val="125"/>
              </a:spcBef>
              <a:spcAft>
                <a:spcPts val="0"/>
              </a:spcAft>
            </a:pPr>
            <a:r>
              <a:rPr dirty="0" sz="1800">
                <a:solidFill>
                  <a:srgbClr val="ff0000"/>
                </a:solidFill>
                <a:latin typeface="NGQARG+Lato-Regular"/>
                <a:cs typeface="NGQARG+Lato-Regular"/>
              </a:rPr>
              <a:t>facilities,</a:t>
            </a:r>
            <a:r>
              <a:rPr dirty="0" sz="1800">
                <a:solidFill>
                  <a:srgbClr val="ff0000"/>
                </a:solidFill>
                <a:latin typeface="NGQARG+Lato-Regular"/>
                <a:cs typeface="NGQARG+Lato-Regular"/>
              </a:rPr>
              <a:t> </a:t>
            </a:r>
            <a:r>
              <a:rPr dirty="0" sz="1800">
                <a:solidFill>
                  <a:srgbClr val="ff0000"/>
                </a:solidFill>
                <a:latin typeface="NGQARG+Lato-Regular"/>
                <a:cs typeface="NGQARG+Lato-Regular"/>
              </a:rPr>
              <a:t>resource</a:t>
            </a:r>
            <a:r>
              <a:rPr dirty="0" sz="1800">
                <a:solidFill>
                  <a:srgbClr val="ff0000"/>
                </a:solidFill>
                <a:latin typeface="NGQARG+Lato-Regular"/>
                <a:cs typeface="NGQARG+Lato-Regular"/>
              </a:rPr>
              <a:t> </a:t>
            </a:r>
            <a:r>
              <a:rPr dirty="0" sz="1800">
                <a:solidFill>
                  <a:srgbClr val="ff0000"/>
                </a:solidFill>
                <a:latin typeface="NGQARG+Lato-Regular"/>
                <a:cs typeface="NGQARG+Lato-Regular"/>
              </a:rPr>
              <a:t>descriptions,</a:t>
            </a:r>
            <a:r>
              <a:rPr dirty="0" sz="1800">
                <a:solidFill>
                  <a:srgbClr val="ff0000"/>
                </a:solidFill>
                <a:latin typeface="NGQARG+Lato-Regular"/>
                <a:cs typeface="NGQARG+Lato-Regular"/>
              </a:rPr>
              <a:t> </a:t>
            </a:r>
            <a:r>
              <a:rPr dirty="0" sz="1800">
                <a:solidFill>
                  <a:srgbClr val="ff0000"/>
                </a:solidFill>
                <a:latin typeface="NGQARG+Lato-Regular"/>
                <a:cs typeface="NGQARG+Lato-Regular"/>
              </a:rPr>
              <a:t>and</a:t>
            </a:r>
            <a:r>
              <a:rPr dirty="0" sz="1800">
                <a:solidFill>
                  <a:srgbClr val="ff0000"/>
                </a:solidFill>
                <a:latin typeface="NGQARG+Lato-Regular"/>
                <a:cs typeface="NGQARG+Lato-Regular"/>
              </a:rPr>
              <a:t> </a:t>
            </a:r>
            <a:r>
              <a:rPr dirty="0" sz="1800">
                <a:solidFill>
                  <a:srgbClr val="ff0000"/>
                </a:solidFill>
                <a:latin typeface="NGQARG+Lato-Regular"/>
                <a:cs typeface="NGQARG+Lato-Regular"/>
              </a:rPr>
              <a:t>position</a:t>
            </a:r>
            <a:r>
              <a:rPr dirty="0" sz="1800">
                <a:solidFill>
                  <a:srgbClr val="ff0000"/>
                </a:solidFill>
                <a:latin typeface="NGQARG+Lato-Regular"/>
                <a:cs typeface="NGQARG+Lato-Regular"/>
              </a:rPr>
              <a:t> </a:t>
            </a:r>
            <a:r>
              <a:rPr dirty="0" sz="1800">
                <a:solidFill>
                  <a:srgbClr val="ff0000"/>
                </a:solidFill>
                <a:latin typeface="NGQARG+Lato-Regular"/>
                <a:cs typeface="NGQARG+Lato-Regular"/>
              </a:rPr>
              <a:t>titles;</a:t>
            </a:r>
          </a:p>
          <a:p>
            <a:pPr marL="342900" marR="0">
              <a:lnSpc>
                <a:spcPts val="1981"/>
              </a:lnSpc>
              <a:spcBef>
                <a:spcPts val="178"/>
              </a:spcBef>
              <a:spcAft>
                <a:spcPts val="0"/>
              </a:spcAft>
            </a:pPr>
            <a:r>
              <a:rPr dirty="0" sz="1800">
                <a:solidFill>
                  <a:srgbClr val="ff0000"/>
                </a:solidFill>
                <a:latin typeface="NGQARG+Lato-Regular"/>
                <a:cs typeface="NGQARG+Lato-Regular"/>
              </a:rPr>
              <a:t>provides</a:t>
            </a:r>
            <a:r>
              <a:rPr dirty="0" sz="1800">
                <a:solidFill>
                  <a:srgbClr val="ff0000"/>
                </a:solidFill>
                <a:latin typeface="NGQARG+Lato-Regular"/>
                <a:cs typeface="NGQARG+Lato-Regular"/>
              </a:rPr>
              <a:t> </a:t>
            </a:r>
            <a:r>
              <a:rPr dirty="0" sz="1800">
                <a:solidFill>
                  <a:srgbClr val="ff0000"/>
                </a:solidFill>
                <a:latin typeface="NGQARG+Lato-Regular"/>
                <a:cs typeface="NGQARG+Lato-Regular"/>
              </a:rPr>
              <a:t>clarity</a:t>
            </a:r>
            <a:r>
              <a:rPr dirty="0" sz="1800">
                <a:solidFill>
                  <a:srgbClr val="ff0000"/>
                </a:solidFill>
                <a:latin typeface="NGQARG+Lato-Regular"/>
                <a:cs typeface="NGQARG+Lato-Regular"/>
              </a:rPr>
              <a:t> </a:t>
            </a:r>
            <a:r>
              <a:rPr dirty="0" sz="1800">
                <a:solidFill>
                  <a:srgbClr val="ff0000"/>
                </a:solidFill>
                <a:latin typeface="NGQARG+Lato-Regular"/>
                <a:cs typeface="NGQARG+Lato-Regular"/>
              </a:rPr>
              <a:t>across</a:t>
            </a:r>
            <a:r>
              <a:rPr dirty="0" sz="1800">
                <a:solidFill>
                  <a:srgbClr val="ff0000"/>
                </a:solidFill>
                <a:latin typeface="NGQARG+Lato-Regular"/>
                <a:cs typeface="NGQARG+Lato-Regular"/>
              </a:rPr>
              <a:t> </a:t>
            </a:r>
            <a:r>
              <a:rPr dirty="0" sz="1800">
                <a:solidFill>
                  <a:srgbClr val="ff0000"/>
                </a:solidFill>
                <a:latin typeface="NGQARG+Lato-Regular"/>
                <a:cs typeface="NGQARG+Lato-Regular"/>
              </a:rPr>
              <a:t>agencies</a:t>
            </a:r>
            <a:r>
              <a:rPr dirty="0" sz="1800">
                <a:solidFill>
                  <a:srgbClr val="ff0000"/>
                </a:solidFill>
                <a:latin typeface="NGQARG+Lato-Regular"/>
                <a:cs typeface="NGQARG+Lato-Regular"/>
              </a:rPr>
              <a:t> </a:t>
            </a:r>
            <a:r>
              <a:rPr dirty="0" sz="1800">
                <a:solidFill>
                  <a:srgbClr val="ff0000"/>
                </a:solidFill>
                <a:latin typeface="NGQARG+Lato-Regular"/>
                <a:cs typeface="NGQARG+Lato-Regular"/>
              </a:rPr>
              <a:t>and</a:t>
            </a:r>
            <a:r>
              <a:rPr dirty="0" sz="1800">
                <a:solidFill>
                  <a:srgbClr val="ff0000"/>
                </a:solidFill>
                <a:latin typeface="NGQARG+Lato-Regular"/>
                <a:cs typeface="NGQARG+Lato-Regular"/>
              </a:rPr>
              <a:t> </a:t>
            </a:r>
            <a:r>
              <a:rPr dirty="0" sz="1800">
                <a:solidFill>
                  <a:srgbClr val="ff0000"/>
                </a:solidFill>
                <a:latin typeface="NGQARG+Lato-Regular"/>
                <a:cs typeface="NGQARG+Lato-Regular"/>
              </a:rPr>
              <a:t>jurisdictions</a:t>
            </a:r>
          </a:p>
        </p:txBody>
      </p:sp>
    </p:spTree>
  </p:cSld>
  <p:clrMapOvr>
    <a:masterClrMapping/>
  </p:clrMapOvr>
</p:sld>
</file>

<file path=ppt/slides/slide9.xml><?xml version="1.0" encoding="utf-8"?>
<p:sld xmlns:p="http://schemas.openxmlformats.org/presentationml/2006/main" xmlns:a="http://schemas.openxmlformats.org/drawingml/2006/main" xmlns:r="http://schemas.openxmlformats.org/officeDocument/2006/relationships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" name="object 1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blipFill>
            <a:blip cstate="print" r:embed="rId2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/>
        </p:txBody>
      </p:sp>
      <p:sp>
        <p:nvSpPr>
          <p:cNvPr id="3" name="object 3"/>
          <p:cNvSpPr txBox="1"/>
          <p:nvPr/>
        </p:nvSpPr>
        <p:spPr>
          <a:xfrm>
            <a:off x="820875" y="730884"/>
            <a:ext cx="6741427" cy="409257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0" marR="0">
              <a:lnSpc>
                <a:spcPts val="2922"/>
              </a:lnSpc>
              <a:spcBef>
                <a:spcPts val="0"/>
              </a:spcBef>
              <a:spcAft>
                <a:spcPts val="0"/>
              </a:spcAft>
            </a:pPr>
            <a:r>
              <a:rPr dirty="0" sz="2500" b="1">
                <a:solidFill>
                  <a:srgbClr val="1a1a1a"/>
                </a:solidFill>
                <a:latin typeface="BCEHTT+Raleway-Bold"/>
                <a:cs typeface="BCEHTT+Raleway-Bold"/>
              </a:rPr>
              <a:t>The</a:t>
            </a:r>
            <a:r>
              <a:rPr dirty="0" sz="2500" b="1">
                <a:solidFill>
                  <a:srgbClr val="1a1a1a"/>
                </a:solidFill>
                <a:latin typeface="BCEHTT+Raleway-Bold"/>
                <a:cs typeface="BCEHTT+Raleway-Bold"/>
              </a:rPr>
              <a:t> </a:t>
            </a:r>
            <a:r>
              <a:rPr dirty="0" sz="2500" b="1">
                <a:solidFill>
                  <a:srgbClr val="1a1a1a"/>
                </a:solidFill>
                <a:latin typeface="BCEHTT+Raleway-Bold"/>
                <a:cs typeface="BCEHTT+Raleway-Bold"/>
              </a:rPr>
              <a:t>“First</a:t>
            </a:r>
            <a:r>
              <a:rPr dirty="0" sz="2500" b="1">
                <a:solidFill>
                  <a:srgbClr val="1a1a1a"/>
                </a:solidFill>
                <a:latin typeface="BCEHTT+Raleway-Bold"/>
                <a:cs typeface="BCEHTT+Raleway-Bold"/>
              </a:rPr>
              <a:t> </a:t>
            </a:r>
            <a:r>
              <a:rPr dirty="0" sz="2500" b="1">
                <a:solidFill>
                  <a:srgbClr val="1a1a1a"/>
                </a:solidFill>
                <a:latin typeface="BCEHTT+Raleway-Bold"/>
                <a:cs typeface="BCEHTT+Raleway-Bold"/>
              </a:rPr>
              <a:t>On”</a:t>
            </a:r>
            <a:r>
              <a:rPr dirty="0" sz="2500" b="1">
                <a:solidFill>
                  <a:srgbClr val="1a1a1a"/>
                </a:solidFill>
                <a:latin typeface="BCEHTT+Raleway-Bold"/>
                <a:cs typeface="BCEHTT+Raleway-Bold"/>
              </a:rPr>
              <a:t> </a:t>
            </a:r>
            <a:r>
              <a:rPr dirty="0" sz="2500" b="1">
                <a:solidFill>
                  <a:srgbClr val="1a1a1a"/>
                </a:solidFill>
                <a:latin typeface="BCEHTT+Raleway-Bold"/>
                <a:cs typeface="BCEHTT+Raleway-Bold"/>
              </a:rPr>
              <a:t>Model</a:t>
            </a:r>
            <a:r>
              <a:rPr dirty="0" sz="2500" spc="-167" b="1">
                <a:solidFill>
                  <a:srgbClr val="1a1a1a"/>
                </a:solidFill>
                <a:latin typeface="BCEHTT+Raleway-Bold"/>
                <a:cs typeface="BCEHTT+Raleway-Bold"/>
              </a:rPr>
              <a:t> </a:t>
            </a:r>
            <a:r>
              <a:rPr dirty="0" sz="1400" b="1">
                <a:solidFill>
                  <a:srgbClr val="1a1a1a"/>
                </a:solidFill>
                <a:latin typeface="BCEHTT+Raleway-Bold"/>
                <a:cs typeface="BCEHTT+Raleway-Bold"/>
              </a:rPr>
              <a:t>and</a:t>
            </a:r>
            <a:r>
              <a:rPr dirty="0" sz="1400" b="1">
                <a:solidFill>
                  <a:srgbClr val="1a1a1a"/>
                </a:solidFill>
                <a:latin typeface="BCEHTT+Raleway-Bold"/>
                <a:cs typeface="BCEHTT+Raleway-Bold"/>
              </a:rPr>
              <a:t> </a:t>
            </a:r>
            <a:r>
              <a:rPr dirty="0" sz="1400" b="1">
                <a:solidFill>
                  <a:srgbClr val="1a1a1a"/>
                </a:solidFill>
                <a:latin typeface="BCEHTT+Raleway-Bold"/>
                <a:cs typeface="BCEHTT+Raleway-Bold"/>
              </a:rPr>
              <a:t>the</a:t>
            </a:r>
            <a:r>
              <a:rPr dirty="0" sz="1400" b="1">
                <a:solidFill>
                  <a:srgbClr val="1a1a1a"/>
                </a:solidFill>
                <a:latin typeface="BCEHTT+Raleway-Bold"/>
                <a:cs typeface="BCEHTT+Raleway-Bold"/>
              </a:rPr>
              <a:t> </a:t>
            </a:r>
            <a:r>
              <a:rPr dirty="0" sz="1400" b="1">
                <a:solidFill>
                  <a:srgbClr val="1a1a1a"/>
                </a:solidFill>
                <a:latin typeface="BCEHTT+Raleway-Bold"/>
                <a:cs typeface="BCEHTT+Raleway-Bold"/>
              </a:rPr>
              <a:t>Role</a:t>
            </a:r>
            <a:r>
              <a:rPr dirty="0" sz="1400" b="1">
                <a:solidFill>
                  <a:srgbClr val="1a1a1a"/>
                </a:solidFill>
                <a:latin typeface="BCEHTT+Raleway-Bold"/>
                <a:cs typeface="BCEHTT+Raleway-Bold"/>
              </a:rPr>
              <a:t> </a:t>
            </a:r>
            <a:r>
              <a:rPr dirty="0" sz="1400" b="1">
                <a:solidFill>
                  <a:srgbClr val="1a1a1a"/>
                </a:solidFill>
                <a:latin typeface="BCEHTT+Raleway-Bold"/>
                <a:cs typeface="BCEHTT+Raleway-Bold"/>
              </a:rPr>
              <a:t>of</a:t>
            </a:r>
            <a:r>
              <a:rPr dirty="0" sz="1400" b="1">
                <a:solidFill>
                  <a:srgbClr val="1a1a1a"/>
                </a:solidFill>
                <a:latin typeface="BCEHTT+Raleway-Bold"/>
                <a:cs typeface="BCEHTT+Raleway-Bold"/>
              </a:rPr>
              <a:t> </a:t>
            </a:r>
            <a:r>
              <a:rPr dirty="0" sz="1400" b="1">
                <a:solidFill>
                  <a:srgbClr val="1a1a1a"/>
                </a:solidFill>
                <a:latin typeface="BCEHTT+Raleway-Bold"/>
                <a:cs typeface="BCEHTT+Raleway-Bold"/>
              </a:rPr>
              <a:t>an</a:t>
            </a:r>
            <a:r>
              <a:rPr dirty="0" sz="1400" b="1">
                <a:solidFill>
                  <a:srgbClr val="1a1a1a"/>
                </a:solidFill>
                <a:latin typeface="BCEHTT+Raleway-Bold"/>
                <a:cs typeface="BCEHTT+Raleway-Bold"/>
              </a:rPr>
              <a:t> </a:t>
            </a:r>
            <a:r>
              <a:rPr dirty="0" sz="1400" b="1">
                <a:solidFill>
                  <a:srgbClr val="1a1a1a"/>
                </a:solidFill>
                <a:latin typeface="BCEHTT+Raleway-Bold"/>
                <a:cs typeface="BCEHTT+Raleway-Bold"/>
              </a:rPr>
              <a:t>Incident</a:t>
            </a:r>
            <a:r>
              <a:rPr dirty="0" sz="1400" b="1">
                <a:solidFill>
                  <a:srgbClr val="1a1a1a"/>
                </a:solidFill>
                <a:latin typeface="BCEHTT+Raleway-Bold"/>
                <a:cs typeface="BCEHTT+Raleway-Bold"/>
              </a:rPr>
              <a:t> </a:t>
            </a:r>
            <a:r>
              <a:rPr dirty="0" sz="1400" b="1">
                <a:solidFill>
                  <a:srgbClr val="1a1a1a"/>
                </a:solidFill>
                <a:latin typeface="BCEHTT+Raleway-Bold"/>
                <a:cs typeface="BCEHTT+Raleway-Bold"/>
              </a:rPr>
              <a:t>Commander</a:t>
            </a:r>
          </a:p>
        </p:txBody>
      </p:sp>
      <p:sp>
        <p:nvSpPr>
          <p:cNvPr id="4" name="object 4"/>
          <p:cNvSpPr txBox="1"/>
          <p:nvPr/>
        </p:nvSpPr>
        <p:spPr>
          <a:xfrm>
            <a:off x="935175" y="1629324"/>
            <a:ext cx="7554010" cy="296512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0" marR="0">
              <a:lnSpc>
                <a:spcPts val="2010"/>
              </a:lnSpc>
              <a:spcBef>
                <a:spcPts val="0"/>
              </a:spcBef>
              <a:spcAft>
                <a:spcPts val="0"/>
              </a:spcAft>
            </a:pPr>
            <a:r>
              <a:rPr dirty="0" sz="1800">
                <a:solidFill>
                  <a:srgbClr val="595959"/>
                </a:solidFill>
                <a:latin typeface="FUARNM+ArialMT"/>
                <a:cs typeface="FUARNM+ArialMT"/>
              </a:rPr>
              <a:t>●</a:t>
            </a:r>
            <a:r>
              <a:rPr dirty="0" sz="1800" spc="1163">
                <a:solidFill>
                  <a:srgbClr val="595959"/>
                </a:solidFill>
                <a:latin typeface="Times New Roman"/>
                <a:cs typeface="Times New Roman"/>
              </a:rPr>
              <a:t> </a:t>
            </a:r>
            <a:r>
              <a:rPr dirty="0" sz="1800">
                <a:solidFill>
                  <a:srgbClr val="595959"/>
                </a:solidFill>
                <a:latin typeface="NGQARG+Lato-Regular"/>
                <a:cs typeface="NGQARG+Lato-Regular"/>
              </a:rPr>
              <a:t>The</a:t>
            </a:r>
            <a:r>
              <a:rPr dirty="0" sz="1800">
                <a:solidFill>
                  <a:srgbClr val="595959"/>
                </a:solidFill>
                <a:latin typeface="NGQARG+Lato-Regular"/>
                <a:cs typeface="NGQARG+Lato-Regular"/>
              </a:rPr>
              <a:t> </a:t>
            </a:r>
            <a:r>
              <a:rPr dirty="0" sz="1800">
                <a:solidFill>
                  <a:srgbClr val="595959"/>
                </a:solidFill>
                <a:latin typeface="NGQARG+Lato-Regular"/>
                <a:cs typeface="NGQARG+Lato-Regular"/>
              </a:rPr>
              <a:t>first</a:t>
            </a:r>
            <a:r>
              <a:rPr dirty="0" sz="1800">
                <a:solidFill>
                  <a:srgbClr val="595959"/>
                </a:solidFill>
                <a:latin typeface="NGQARG+Lato-Regular"/>
                <a:cs typeface="NGQARG+Lato-Regular"/>
              </a:rPr>
              <a:t> </a:t>
            </a:r>
            <a:r>
              <a:rPr dirty="0" sz="1800">
                <a:solidFill>
                  <a:srgbClr val="595959"/>
                </a:solidFill>
                <a:latin typeface="NGQARG+Lato-Regular"/>
                <a:cs typeface="NGQARG+Lato-Regular"/>
              </a:rPr>
              <a:t>person</a:t>
            </a:r>
            <a:r>
              <a:rPr dirty="0" sz="1800">
                <a:solidFill>
                  <a:srgbClr val="595959"/>
                </a:solidFill>
                <a:latin typeface="NGQARG+Lato-Regular"/>
                <a:cs typeface="NGQARG+Lato-Regular"/>
              </a:rPr>
              <a:t> </a:t>
            </a:r>
            <a:r>
              <a:rPr dirty="0" sz="1800">
                <a:solidFill>
                  <a:srgbClr val="595959"/>
                </a:solidFill>
                <a:latin typeface="NGQARG+Lato-Regular"/>
                <a:cs typeface="NGQARG+Lato-Regular"/>
              </a:rPr>
              <a:t>to</a:t>
            </a:r>
            <a:r>
              <a:rPr dirty="0" sz="1800">
                <a:solidFill>
                  <a:srgbClr val="595959"/>
                </a:solidFill>
                <a:latin typeface="NGQARG+Lato-Regular"/>
                <a:cs typeface="NGQARG+Lato-Regular"/>
              </a:rPr>
              <a:t> </a:t>
            </a:r>
            <a:r>
              <a:rPr dirty="0" sz="1800">
                <a:solidFill>
                  <a:srgbClr val="595959"/>
                </a:solidFill>
                <a:latin typeface="NGQARG+Lato-Regular"/>
                <a:cs typeface="NGQARG+Lato-Regular"/>
              </a:rPr>
              <a:t>engage</a:t>
            </a:r>
            <a:r>
              <a:rPr dirty="0" sz="1800">
                <a:solidFill>
                  <a:srgbClr val="595959"/>
                </a:solidFill>
                <a:latin typeface="NGQARG+Lato-Regular"/>
                <a:cs typeface="NGQARG+Lato-Regular"/>
              </a:rPr>
              <a:t> </a:t>
            </a:r>
            <a:r>
              <a:rPr dirty="0" sz="1800">
                <a:solidFill>
                  <a:srgbClr val="595959"/>
                </a:solidFill>
                <a:latin typeface="NGQARG+Lato-Regular"/>
                <a:cs typeface="NGQARG+Lato-Regular"/>
              </a:rPr>
              <a:t>(on</a:t>
            </a:r>
            <a:r>
              <a:rPr dirty="0" sz="1800">
                <a:solidFill>
                  <a:srgbClr val="595959"/>
                </a:solidFill>
                <a:latin typeface="NGQARG+Lato-Regular"/>
                <a:cs typeface="NGQARG+Lato-Regular"/>
              </a:rPr>
              <a:t> </a:t>
            </a:r>
            <a:r>
              <a:rPr dirty="0" sz="1800">
                <a:solidFill>
                  <a:srgbClr val="595959"/>
                </a:solidFill>
                <a:latin typeface="NGQARG+Lato-Regular"/>
                <a:cs typeface="NGQARG+Lato-Regular"/>
              </a:rPr>
              <a:t>the</a:t>
            </a:r>
            <a:r>
              <a:rPr dirty="0" sz="1800">
                <a:solidFill>
                  <a:srgbClr val="595959"/>
                </a:solidFill>
                <a:latin typeface="NGQARG+Lato-Regular"/>
                <a:cs typeface="NGQARG+Lato-Regular"/>
              </a:rPr>
              <a:t> </a:t>
            </a:r>
            <a:r>
              <a:rPr dirty="0" sz="1800">
                <a:solidFill>
                  <a:srgbClr val="595959"/>
                </a:solidFill>
                <a:latin typeface="NGQARG+Lato-Regular"/>
                <a:cs typeface="NGQARG+Lato-Regular"/>
              </a:rPr>
              <a:t>scene</a:t>
            </a:r>
            <a:r>
              <a:rPr dirty="0" sz="1800">
                <a:solidFill>
                  <a:srgbClr val="595959"/>
                </a:solidFill>
                <a:latin typeface="NGQARG+Lato-Regular"/>
                <a:cs typeface="NGQARG+Lato-Regular"/>
              </a:rPr>
              <a:t> </a:t>
            </a:r>
            <a:r>
              <a:rPr dirty="0" sz="1800">
                <a:solidFill>
                  <a:srgbClr val="595959"/>
                </a:solidFill>
                <a:latin typeface="NGQARG+Lato-Regular"/>
                <a:cs typeface="NGQARG+Lato-Regular"/>
              </a:rPr>
              <a:t>/</a:t>
            </a:r>
            <a:r>
              <a:rPr dirty="0" sz="1800">
                <a:solidFill>
                  <a:srgbClr val="595959"/>
                </a:solidFill>
                <a:latin typeface="NGQARG+Lato-Regular"/>
                <a:cs typeface="NGQARG+Lato-Regular"/>
              </a:rPr>
              <a:t> </a:t>
            </a:r>
            <a:r>
              <a:rPr dirty="0" sz="1800">
                <a:solidFill>
                  <a:srgbClr val="595959"/>
                </a:solidFill>
                <a:latin typeface="NGQARG+Lato-Regular"/>
                <a:cs typeface="NGQARG+Lato-Regular"/>
              </a:rPr>
              <a:t>in</a:t>
            </a:r>
            <a:r>
              <a:rPr dirty="0" sz="1800">
                <a:solidFill>
                  <a:srgbClr val="595959"/>
                </a:solidFill>
                <a:latin typeface="NGQARG+Lato-Regular"/>
                <a:cs typeface="NGQARG+Lato-Regular"/>
              </a:rPr>
              <a:t> </a:t>
            </a:r>
            <a:r>
              <a:rPr dirty="0" sz="1800">
                <a:solidFill>
                  <a:srgbClr val="595959"/>
                </a:solidFill>
                <a:latin typeface="NGQARG+Lato-Regular"/>
                <a:cs typeface="NGQARG+Lato-Regular"/>
              </a:rPr>
              <a:t>the</a:t>
            </a:r>
            <a:r>
              <a:rPr dirty="0" sz="1800">
                <a:solidFill>
                  <a:srgbClr val="595959"/>
                </a:solidFill>
                <a:latin typeface="NGQARG+Lato-Regular"/>
                <a:cs typeface="NGQARG+Lato-Regular"/>
              </a:rPr>
              <a:t> </a:t>
            </a:r>
            <a:r>
              <a:rPr dirty="0" sz="1800">
                <a:solidFill>
                  <a:srgbClr val="595959"/>
                </a:solidFill>
                <a:latin typeface="NGQARG+Lato-Regular"/>
                <a:cs typeface="NGQARG+Lato-Regular"/>
              </a:rPr>
              <a:t>loop)</a:t>
            </a:r>
            <a:r>
              <a:rPr dirty="0" sz="1800">
                <a:solidFill>
                  <a:srgbClr val="595959"/>
                </a:solidFill>
                <a:latin typeface="NGQARG+Lato-Regular"/>
                <a:cs typeface="NGQARG+Lato-Regular"/>
              </a:rPr>
              <a:t> </a:t>
            </a:r>
            <a:r>
              <a:rPr dirty="0" sz="1800">
                <a:solidFill>
                  <a:srgbClr val="595959"/>
                </a:solidFill>
                <a:latin typeface="NGQARG+Lato-Regular"/>
                <a:cs typeface="NGQARG+Lato-Regular"/>
              </a:rPr>
              <a:t>is</a:t>
            </a:r>
            <a:r>
              <a:rPr dirty="0" sz="1800">
                <a:solidFill>
                  <a:srgbClr val="595959"/>
                </a:solidFill>
                <a:latin typeface="NGQARG+Lato-Regular"/>
                <a:cs typeface="NGQARG+Lato-Regular"/>
              </a:rPr>
              <a:t> </a:t>
            </a:r>
            <a:r>
              <a:rPr dirty="0" sz="1800">
                <a:solidFill>
                  <a:srgbClr val="595959"/>
                </a:solidFill>
                <a:latin typeface="NGQARG+Lato-Regular"/>
                <a:cs typeface="NGQARG+Lato-Regular"/>
              </a:rPr>
              <a:t>“in</a:t>
            </a:r>
            <a:r>
              <a:rPr dirty="0" sz="1800">
                <a:solidFill>
                  <a:srgbClr val="595959"/>
                </a:solidFill>
                <a:latin typeface="NGQARG+Lato-Regular"/>
                <a:cs typeface="NGQARG+Lato-Regular"/>
              </a:rPr>
              <a:t> </a:t>
            </a:r>
            <a:r>
              <a:rPr dirty="0" sz="1800">
                <a:solidFill>
                  <a:srgbClr val="595959"/>
                </a:solidFill>
                <a:latin typeface="NGQARG+Lato-Regular"/>
                <a:cs typeface="NGQARG+Lato-Regular"/>
              </a:rPr>
              <a:t>charge”</a:t>
            </a:r>
            <a:r>
              <a:rPr dirty="0" sz="1800">
                <a:solidFill>
                  <a:srgbClr val="595959"/>
                </a:solidFill>
                <a:latin typeface="NGQARG+Lato-Regular"/>
                <a:cs typeface="NGQARG+Lato-Regular"/>
              </a:rPr>
              <a:t> </a:t>
            </a:r>
            <a:r>
              <a:rPr dirty="0" sz="1800">
                <a:solidFill>
                  <a:srgbClr val="595959"/>
                </a:solidFill>
                <a:latin typeface="NGQARG+Lato-Regular"/>
                <a:cs typeface="NGQARG+Lato-Regular"/>
              </a:rPr>
              <a:t>until</a:t>
            </a:r>
          </a:p>
        </p:txBody>
      </p:sp>
      <p:sp>
        <p:nvSpPr>
          <p:cNvPr id="5" name="object 5"/>
          <p:cNvSpPr txBox="1"/>
          <p:nvPr/>
        </p:nvSpPr>
        <p:spPr>
          <a:xfrm>
            <a:off x="1278075" y="1944792"/>
            <a:ext cx="6622237" cy="289788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0" marR="0">
              <a:lnSpc>
                <a:spcPts val="1981"/>
              </a:lnSpc>
              <a:spcBef>
                <a:spcPts val="0"/>
              </a:spcBef>
              <a:spcAft>
                <a:spcPts val="0"/>
              </a:spcAft>
            </a:pPr>
            <a:r>
              <a:rPr dirty="0" sz="1800">
                <a:solidFill>
                  <a:srgbClr val="595959"/>
                </a:solidFill>
                <a:latin typeface="NGQARG+Lato-Regular"/>
                <a:cs typeface="NGQARG+Lato-Regular"/>
              </a:rPr>
              <a:t>someone</a:t>
            </a:r>
            <a:r>
              <a:rPr dirty="0" sz="1800">
                <a:solidFill>
                  <a:srgbClr val="595959"/>
                </a:solidFill>
                <a:latin typeface="NGQARG+Lato-Regular"/>
                <a:cs typeface="NGQARG+Lato-Regular"/>
              </a:rPr>
              <a:t> </a:t>
            </a:r>
            <a:r>
              <a:rPr dirty="0" sz="1800">
                <a:solidFill>
                  <a:srgbClr val="595959"/>
                </a:solidFill>
                <a:latin typeface="NGQARG+Lato-Regular"/>
                <a:cs typeface="NGQARG+Lato-Regular"/>
              </a:rPr>
              <a:t>more</a:t>
            </a:r>
            <a:r>
              <a:rPr dirty="0" sz="1800">
                <a:solidFill>
                  <a:srgbClr val="595959"/>
                </a:solidFill>
                <a:latin typeface="NGQARG+Lato-Regular"/>
                <a:cs typeface="NGQARG+Lato-Regular"/>
              </a:rPr>
              <a:t> </a:t>
            </a:r>
            <a:r>
              <a:rPr dirty="0" sz="1800">
                <a:solidFill>
                  <a:srgbClr val="595959"/>
                </a:solidFill>
                <a:latin typeface="NGQARG+Lato-Regular"/>
                <a:cs typeface="NGQARG+Lato-Regular"/>
              </a:rPr>
              <a:t>senior</a:t>
            </a:r>
            <a:r>
              <a:rPr dirty="0" sz="1800">
                <a:solidFill>
                  <a:srgbClr val="595959"/>
                </a:solidFill>
                <a:latin typeface="NGQARG+Lato-Regular"/>
                <a:cs typeface="NGQARG+Lato-Regular"/>
              </a:rPr>
              <a:t> </a:t>
            </a:r>
            <a:r>
              <a:rPr dirty="0" sz="1800">
                <a:solidFill>
                  <a:srgbClr val="595959"/>
                </a:solidFill>
                <a:latin typeface="NGQARG+Lato-Regular"/>
                <a:cs typeface="NGQARG+Lato-Regular"/>
              </a:rPr>
              <a:t>or</a:t>
            </a:r>
            <a:r>
              <a:rPr dirty="0" sz="1800">
                <a:solidFill>
                  <a:srgbClr val="595959"/>
                </a:solidFill>
                <a:latin typeface="NGQARG+Lato-Regular"/>
                <a:cs typeface="NGQARG+Lato-Regular"/>
              </a:rPr>
              <a:t> </a:t>
            </a:r>
            <a:r>
              <a:rPr dirty="0" sz="1800">
                <a:solidFill>
                  <a:srgbClr val="595959"/>
                </a:solidFill>
                <a:latin typeface="NGQARG+Lato-Regular"/>
                <a:cs typeface="NGQARG+Lato-Regular"/>
              </a:rPr>
              <a:t>with</a:t>
            </a:r>
            <a:r>
              <a:rPr dirty="0" sz="1800">
                <a:solidFill>
                  <a:srgbClr val="595959"/>
                </a:solidFill>
                <a:latin typeface="NGQARG+Lato-Regular"/>
                <a:cs typeface="NGQARG+Lato-Regular"/>
              </a:rPr>
              <a:t> </a:t>
            </a:r>
            <a:r>
              <a:rPr dirty="0" sz="1800">
                <a:solidFill>
                  <a:srgbClr val="595959"/>
                </a:solidFill>
                <a:latin typeface="NGQARG+Lato-Regular"/>
                <a:cs typeface="NGQARG+Lato-Regular"/>
              </a:rPr>
              <a:t>a</a:t>
            </a:r>
            <a:r>
              <a:rPr dirty="0" sz="1800">
                <a:solidFill>
                  <a:srgbClr val="595959"/>
                </a:solidFill>
                <a:latin typeface="NGQARG+Lato-Regular"/>
                <a:cs typeface="NGQARG+Lato-Regular"/>
              </a:rPr>
              <a:t> </a:t>
            </a:r>
            <a:r>
              <a:rPr dirty="0" sz="1800">
                <a:solidFill>
                  <a:srgbClr val="595959"/>
                </a:solidFill>
                <a:latin typeface="NGQARG+Lato-Regular"/>
                <a:cs typeface="NGQARG+Lato-Regular"/>
              </a:rPr>
              <a:t>higher</a:t>
            </a:r>
            <a:r>
              <a:rPr dirty="0" sz="1800">
                <a:solidFill>
                  <a:srgbClr val="595959"/>
                </a:solidFill>
                <a:latin typeface="NGQARG+Lato-Regular"/>
                <a:cs typeface="NGQARG+Lato-Regular"/>
              </a:rPr>
              <a:t> </a:t>
            </a:r>
            <a:r>
              <a:rPr dirty="0" sz="1800">
                <a:solidFill>
                  <a:srgbClr val="595959"/>
                </a:solidFill>
                <a:latin typeface="NGQARG+Lato-Regular"/>
                <a:cs typeface="NGQARG+Lato-Regular"/>
              </a:rPr>
              <a:t>level</a:t>
            </a:r>
            <a:r>
              <a:rPr dirty="0" sz="1800">
                <a:solidFill>
                  <a:srgbClr val="595959"/>
                </a:solidFill>
                <a:latin typeface="NGQARG+Lato-Regular"/>
                <a:cs typeface="NGQARG+Lato-Regular"/>
              </a:rPr>
              <a:t> </a:t>
            </a:r>
            <a:r>
              <a:rPr dirty="0" sz="1800">
                <a:solidFill>
                  <a:srgbClr val="595959"/>
                </a:solidFill>
                <a:latin typeface="NGQARG+Lato-Regular"/>
                <a:cs typeface="NGQARG+Lato-Regular"/>
              </a:rPr>
              <a:t>of</a:t>
            </a:r>
            <a:r>
              <a:rPr dirty="0" sz="1800">
                <a:solidFill>
                  <a:srgbClr val="595959"/>
                </a:solidFill>
                <a:latin typeface="NGQARG+Lato-Regular"/>
                <a:cs typeface="NGQARG+Lato-Regular"/>
              </a:rPr>
              <a:t> </a:t>
            </a:r>
            <a:r>
              <a:rPr dirty="0" sz="1800">
                <a:solidFill>
                  <a:srgbClr val="595959"/>
                </a:solidFill>
                <a:latin typeface="NGQARG+Lato-Regular"/>
                <a:cs typeface="NGQARG+Lato-Regular"/>
              </a:rPr>
              <a:t>training</a:t>
            </a:r>
            <a:r>
              <a:rPr dirty="0" sz="1800">
                <a:solidFill>
                  <a:srgbClr val="595959"/>
                </a:solidFill>
                <a:latin typeface="NGQARG+Lato-Regular"/>
                <a:cs typeface="NGQARG+Lato-Regular"/>
              </a:rPr>
              <a:t> </a:t>
            </a:r>
            <a:r>
              <a:rPr dirty="0" sz="1800">
                <a:solidFill>
                  <a:srgbClr val="595959"/>
                </a:solidFill>
                <a:latin typeface="NGQARG+Lato-Regular"/>
                <a:cs typeface="NGQARG+Lato-Regular"/>
              </a:rPr>
              <a:t>takes</a:t>
            </a:r>
            <a:r>
              <a:rPr dirty="0" sz="1800">
                <a:solidFill>
                  <a:srgbClr val="595959"/>
                </a:solidFill>
                <a:latin typeface="NGQARG+Lato-Regular"/>
                <a:cs typeface="NGQARG+Lato-Regular"/>
              </a:rPr>
              <a:t> </a:t>
            </a:r>
            <a:r>
              <a:rPr dirty="0" sz="1800">
                <a:solidFill>
                  <a:srgbClr val="595959"/>
                </a:solidFill>
                <a:latin typeface="NGQARG+Lato-Regular"/>
                <a:cs typeface="NGQARG+Lato-Regular"/>
              </a:rPr>
              <a:t>over.</a:t>
            </a:r>
          </a:p>
        </p:txBody>
      </p:sp>
      <p:sp>
        <p:nvSpPr>
          <p:cNvPr id="6" name="object 6"/>
          <p:cNvSpPr txBox="1"/>
          <p:nvPr/>
        </p:nvSpPr>
        <p:spPr>
          <a:xfrm>
            <a:off x="935175" y="2387260"/>
            <a:ext cx="7488228" cy="1236192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0" marR="0">
              <a:lnSpc>
                <a:spcPts val="2010"/>
              </a:lnSpc>
              <a:spcBef>
                <a:spcPts val="0"/>
              </a:spcBef>
              <a:spcAft>
                <a:spcPts val="0"/>
              </a:spcAft>
            </a:pPr>
            <a:r>
              <a:rPr dirty="0" sz="1800">
                <a:solidFill>
                  <a:srgbClr val="595959"/>
                </a:solidFill>
                <a:latin typeface="FUARNM+ArialMT"/>
                <a:cs typeface="FUARNM+ArialMT"/>
              </a:rPr>
              <a:t>●</a:t>
            </a:r>
            <a:r>
              <a:rPr dirty="0" sz="1800" spc="1163">
                <a:solidFill>
                  <a:srgbClr val="595959"/>
                </a:solidFill>
                <a:latin typeface="Times New Roman"/>
                <a:cs typeface="Times New Roman"/>
              </a:rPr>
              <a:t> </a:t>
            </a:r>
            <a:r>
              <a:rPr dirty="0" sz="1800">
                <a:solidFill>
                  <a:srgbClr val="595959"/>
                </a:solidFill>
                <a:latin typeface="NGQARG+Lato-Regular"/>
                <a:cs typeface="NGQARG+Lato-Regular"/>
              </a:rPr>
              <a:t>The</a:t>
            </a:r>
            <a:r>
              <a:rPr dirty="0" sz="1800">
                <a:solidFill>
                  <a:srgbClr val="595959"/>
                </a:solidFill>
                <a:latin typeface="NGQARG+Lato-Regular"/>
                <a:cs typeface="NGQARG+Lato-Regular"/>
              </a:rPr>
              <a:t> </a:t>
            </a:r>
            <a:r>
              <a:rPr dirty="0" sz="1800" u="sng">
                <a:solidFill>
                  <a:srgbClr val="595959"/>
                </a:solidFill>
                <a:latin typeface="MTIAHM+Lato-Regular,Bold"/>
                <a:cs typeface="MTIAHM+Lato-Regular,Bold"/>
              </a:rPr>
              <a:t>Incident</a:t>
            </a:r>
            <a:r>
              <a:rPr dirty="0" sz="1800" spc="-102" u="sng">
                <a:solidFill>
                  <a:srgbClr val="595959"/>
                </a:solidFill>
                <a:latin typeface="MTIAHM+Lato-Regular,Bold"/>
                <a:cs typeface="MTIAHM+Lato-Regular,Bold"/>
              </a:rPr>
              <a:t> </a:t>
            </a:r>
            <a:r>
              <a:rPr dirty="0" sz="1800" u="sng">
                <a:solidFill>
                  <a:srgbClr val="595959"/>
                </a:solidFill>
                <a:latin typeface="MTIAHM+Lato-Regular,Bold"/>
                <a:cs typeface="MTIAHM+Lato-Regular,Bold"/>
              </a:rPr>
              <a:t>Commander</a:t>
            </a:r>
            <a:r>
              <a:rPr dirty="0" sz="1800" spc="-128">
                <a:solidFill>
                  <a:srgbClr val="595959"/>
                </a:solidFill>
                <a:latin typeface="MTIAHM+Lato-Regular,Bold"/>
                <a:cs typeface="MTIAHM+Lato-Regular,Bold"/>
              </a:rPr>
              <a:t> </a:t>
            </a:r>
            <a:r>
              <a:rPr dirty="0" sz="1800">
                <a:solidFill>
                  <a:srgbClr val="595959"/>
                </a:solidFill>
                <a:latin typeface="NGQARG+Lato-Regular"/>
                <a:cs typeface="NGQARG+Lato-Regular"/>
              </a:rPr>
              <a:t>is</a:t>
            </a:r>
            <a:r>
              <a:rPr dirty="0" sz="1800">
                <a:solidFill>
                  <a:srgbClr val="595959"/>
                </a:solidFill>
                <a:latin typeface="NGQARG+Lato-Regular"/>
                <a:cs typeface="NGQARG+Lato-Regular"/>
              </a:rPr>
              <a:t> </a:t>
            </a:r>
            <a:r>
              <a:rPr dirty="0" sz="1800">
                <a:solidFill>
                  <a:srgbClr val="595959"/>
                </a:solidFill>
                <a:latin typeface="NGQARG+Lato-Regular"/>
                <a:cs typeface="NGQARG+Lato-Regular"/>
              </a:rPr>
              <a:t>the</a:t>
            </a:r>
            <a:r>
              <a:rPr dirty="0" sz="1800">
                <a:solidFill>
                  <a:srgbClr val="595959"/>
                </a:solidFill>
                <a:latin typeface="NGQARG+Lato-Regular"/>
                <a:cs typeface="NGQARG+Lato-Regular"/>
              </a:rPr>
              <a:t> </a:t>
            </a:r>
            <a:r>
              <a:rPr dirty="0" sz="1800">
                <a:solidFill>
                  <a:srgbClr val="595959"/>
                </a:solidFill>
                <a:latin typeface="NGQARG+Lato-Regular"/>
                <a:cs typeface="NGQARG+Lato-Regular"/>
              </a:rPr>
              <a:t>person</a:t>
            </a:r>
            <a:r>
              <a:rPr dirty="0" sz="1800">
                <a:solidFill>
                  <a:srgbClr val="595959"/>
                </a:solidFill>
                <a:latin typeface="NGQARG+Lato-Regular"/>
                <a:cs typeface="NGQARG+Lato-Regular"/>
              </a:rPr>
              <a:t> </a:t>
            </a:r>
            <a:r>
              <a:rPr dirty="0" sz="1800">
                <a:solidFill>
                  <a:srgbClr val="595959"/>
                </a:solidFill>
                <a:latin typeface="NGQARG+Lato-Regular"/>
                <a:cs typeface="NGQARG+Lato-Regular"/>
              </a:rPr>
              <a:t>responsible</a:t>
            </a:r>
            <a:r>
              <a:rPr dirty="0" sz="1800">
                <a:solidFill>
                  <a:srgbClr val="595959"/>
                </a:solidFill>
                <a:latin typeface="NGQARG+Lato-Regular"/>
                <a:cs typeface="NGQARG+Lato-Regular"/>
              </a:rPr>
              <a:t> </a:t>
            </a:r>
            <a:r>
              <a:rPr dirty="0" sz="1800">
                <a:solidFill>
                  <a:srgbClr val="595959"/>
                </a:solidFill>
                <a:latin typeface="NGQARG+Lato-Regular"/>
                <a:cs typeface="NGQARG+Lato-Regular"/>
              </a:rPr>
              <a:t>for</a:t>
            </a:r>
            <a:r>
              <a:rPr dirty="0" sz="1800">
                <a:solidFill>
                  <a:srgbClr val="595959"/>
                </a:solidFill>
                <a:latin typeface="NGQARG+Lato-Regular"/>
                <a:cs typeface="NGQARG+Lato-Regular"/>
              </a:rPr>
              <a:t> </a:t>
            </a:r>
            <a:r>
              <a:rPr dirty="0" sz="1800">
                <a:solidFill>
                  <a:srgbClr val="595959"/>
                </a:solidFill>
                <a:latin typeface="NGQARG+Lato-Regular"/>
                <a:cs typeface="NGQARG+Lato-Regular"/>
              </a:rPr>
              <a:t>all</a:t>
            </a:r>
            <a:r>
              <a:rPr dirty="0" sz="1800">
                <a:solidFill>
                  <a:srgbClr val="595959"/>
                </a:solidFill>
                <a:latin typeface="NGQARG+Lato-Regular"/>
                <a:cs typeface="NGQARG+Lato-Regular"/>
              </a:rPr>
              <a:t> </a:t>
            </a:r>
            <a:r>
              <a:rPr dirty="0" sz="1800">
                <a:solidFill>
                  <a:srgbClr val="595959"/>
                </a:solidFill>
                <a:latin typeface="NGQARG+Lato-Regular"/>
                <a:cs typeface="NGQARG+Lato-Regular"/>
              </a:rPr>
              <a:t>aspects</a:t>
            </a:r>
            <a:r>
              <a:rPr dirty="0" sz="1800">
                <a:solidFill>
                  <a:srgbClr val="595959"/>
                </a:solidFill>
                <a:latin typeface="NGQARG+Lato-Regular"/>
                <a:cs typeface="NGQARG+Lato-Regular"/>
              </a:rPr>
              <a:t> </a:t>
            </a:r>
            <a:r>
              <a:rPr dirty="0" sz="1800">
                <a:solidFill>
                  <a:srgbClr val="595959"/>
                </a:solidFill>
                <a:latin typeface="NGQARG+Lato-Regular"/>
                <a:cs typeface="NGQARG+Lato-Regular"/>
              </a:rPr>
              <a:t>of</a:t>
            </a:r>
            <a:r>
              <a:rPr dirty="0" sz="1800">
                <a:solidFill>
                  <a:srgbClr val="595959"/>
                </a:solidFill>
                <a:latin typeface="NGQARG+Lato-Regular"/>
                <a:cs typeface="NGQARG+Lato-Regular"/>
              </a:rPr>
              <a:t> </a:t>
            </a:r>
            <a:r>
              <a:rPr dirty="0" sz="1800">
                <a:solidFill>
                  <a:srgbClr val="595959"/>
                </a:solidFill>
                <a:latin typeface="NGQARG+Lato-Regular"/>
                <a:cs typeface="NGQARG+Lato-Regular"/>
              </a:rPr>
              <a:t>an</a:t>
            </a:r>
          </a:p>
          <a:p>
            <a:pPr marL="342900" marR="0">
              <a:lnSpc>
                <a:spcPts val="1981"/>
              </a:lnSpc>
              <a:spcBef>
                <a:spcPts val="449"/>
              </a:spcBef>
              <a:spcAft>
                <a:spcPts val="0"/>
              </a:spcAft>
            </a:pPr>
            <a:r>
              <a:rPr dirty="0" sz="1800">
                <a:solidFill>
                  <a:srgbClr val="595959"/>
                </a:solidFill>
                <a:latin typeface="NGQARG+Lato-Regular"/>
                <a:cs typeface="NGQARG+Lato-Regular"/>
              </a:rPr>
              <a:t>emergency</a:t>
            </a:r>
            <a:r>
              <a:rPr dirty="0" sz="1800">
                <a:solidFill>
                  <a:srgbClr val="595959"/>
                </a:solidFill>
                <a:latin typeface="NGQARG+Lato-Regular"/>
                <a:cs typeface="NGQARG+Lato-Regular"/>
              </a:rPr>
              <a:t> </a:t>
            </a:r>
            <a:r>
              <a:rPr dirty="0" sz="1800">
                <a:solidFill>
                  <a:srgbClr val="595959"/>
                </a:solidFill>
                <a:latin typeface="NGQARG+Lato-Regular"/>
                <a:cs typeface="NGQARG+Lato-Regular"/>
              </a:rPr>
              <a:t>response;</a:t>
            </a:r>
            <a:r>
              <a:rPr dirty="0" sz="1800">
                <a:solidFill>
                  <a:srgbClr val="595959"/>
                </a:solidFill>
                <a:latin typeface="NGQARG+Lato-Regular"/>
                <a:cs typeface="NGQARG+Lato-Regular"/>
              </a:rPr>
              <a:t> </a:t>
            </a:r>
            <a:r>
              <a:rPr dirty="0" sz="1800">
                <a:solidFill>
                  <a:srgbClr val="595959"/>
                </a:solidFill>
                <a:latin typeface="NGQARG+Lato-Regular"/>
                <a:cs typeface="NGQARG+Lato-Regular"/>
              </a:rPr>
              <a:t>including</a:t>
            </a:r>
            <a:r>
              <a:rPr dirty="0" sz="1800">
                <a:solidFill>
                  <a:srgbClr val="595959"/>
                </a:solidFill>
                <a:latin typeface="NGQARG+Lato-Regular"/>
                <a:cs typeface="NGQARG+Lato-Regular"/>
              </a:rPr>
              <a:t> </a:t>
            </a:r>
            <a:r>
              <a:rPr dirty="0" sz="1800">
                <a:solidFill>
                  <a:srgbClr val="595959"/>
                </a:solidFill>
                <a:latin typeface="NGQARG+Lato-Regular"/>
                <a:cs typeface="NGQARG+Lato-Regular"/>
              </a:rPr>
              <a:t>quickly</a:t>
            </a:r>
            <a:r>
              <a:rPr dirty="0" sz="1800">
                <a:solidFill>
                  <a:srgbClr val="595959"/>
                </a:solidFill>
                <a:latin typeface="NGQARG+Lato-Regular"/>
                <a:cs typeface="NGQARG+Lato-Regular"/>
              </a:rPr>
              <a:t> </a:t>
            </a:r>
            <a:r>
              <a:rPr dirty="0" sz="1800">
                <a:solidFill>
                  <a:srgbClr val="595959"/>
                </a:solidFill>
                <a:latin typeface="NGQARG+Lato-Regular"/>
                <a:cs typeface="NGQARG+Lato-Regular"/>
              </a:rPr>
              <a:t>developing</a:t>
            </a:r>
            <a:r>
              <a:rPr dirty="0" sz="1800">
                <a:solidFill>
                  <a:srgbClr val="595959"/>
                </a:solidFill>
                <a:latin typeface="NGQARG+Lato-Regular"/>
                <a:cs typeface="NGQARG+Lato-Regular"/>
              </a:rPr>
              <a:t> </a:t>
            </a:r>
            <a:r>
              <a:rPr dirty="0" sz="1800">
                <a:solidFill>
                  <a:srgbClr val="595959"/>
                </a:solidFill>
                <a:latin typeface="NGQARG+Lato-Regular"/>
                <a:cs typeface="NGQARG+Lato-Regular"/>
              </a:rPr>
              <a:t>incident</a:t>
            </a:r>
            <a:r>
              <a:rPr dirty="0" sz="1800">
                <a:solidFill>
                  <a:srgbClr val="595959"/>
                </a:solidFill>
                <a:latin typeface="NGQARG+Lato-Regular"/>
                <a:cs typeface="NGQARG+Lato-Regular"/>
              </a:rPr>
              <a:t> </a:t>
            </a:r>
            <a:r>
              <a:rPr dirty="0" sz="1800">
                <a:solidFill>
                  <a:srgbClr val="595959"/>
                </a:solidFill>
                <a:latin typeface="NGQARG+Lato-Regular"/>
                <a:cs typeface="NGQARG+Lato-Regular"/>
              </a:rPr>
              <a:t>objectives,</a:t>
            </a:r>
          </a:p>
          <a:p>
            <a:pPr marL="342900" marR="0">
              <a:lnSpc>
                <a:spcPts val="1981"/>
              </a:lnSpc>
              <a:spcBef>
                <a:spcPts val="502"/>
              </a:spcBef>
              <a:spcAft>
                <a:spcPts val="0"/>
              </a:spcAft>
            </a:pPr>
            <a:r>
              <a:rPr dirty="0" sz="1800">
                <a:solidFill>
                  <a:srgbClr val="595959"/>
                </a:solidFill>
                <a:latin typeface="NGQARG+Lato-Regular"/>
                <a:cs typeface="NGQARG+Lato-Regular"/>
              </a:rPr>
              <a:t>managing</a:t>
            </a:r>
            <a:r>
              <a:rPr dirty="0" sz="1800">
                <a:solidFill>
                  <a:srgbClr val="595959"/>
                </a:solidFill>
                <a:latin typeface="NGQARG+Lato-Regular"/>
                <a:cs typeface="NGQARG+Lato-Regular"/>
              </a:rPr>
              <a:t> </a:t>
            </a:r>
            <a:r>
              <a:rPr dirty="0" sz="1800">
                <a:solidFill>
                  <a:srgbClr val="595959"/>
                </a:solidFill>
                <a:latin typeface="NGQARG+Lato-Regular"/>
                <a:cs typeface="NGQARG+Lato-Regular"/>
              </a:rPr>
              <a:t>all</a:t>
            </a:r>
            <a:r>
              <a:rPr dirty="0" sz="1800">
                <a:solidFill>
                  <a:srgbClr val="595959"/>
                </a:solidFill>
                <a:latin typeface="NGQARG+Lato-Regular"/>
                <a:cs typeface="NGQARG+Lato-Regular"/>
              </a:rPr>
              <a:t> </a:t>
            </a:r>
            <a:r>
              <a:rPr dirty="0" sz="1800">
                <a:solidFill>
                  <a:srgbClr val="595959"/>
                </a:solidFill>
                <a:latin typeface="NGQARG+Lato-Regular"/>
                <a:cs typeface="NGQARG+Lato-Regular"/>
              </a:rPr>
              <a:t>incident</a:t>
            </a:r>
            <a:r>
              <a:rPr dirty="0" sz="1800">
                <a:solidFill>
                  <a:srgbClr val="595959"/>
                </a:solidFill>
                <a:latin typeface="NGQARG+Lato-Regular"/>
                <a:cs typeface="NGQARG+Lato-Regular"/>
              </a:rPr>
              <a:t> </a:t>
            </a:r>
            <a:r>
              <a:rPr dirty="0" sz="1800">
                <a:solidFill>
                  <a:srgbClr val="595959"/>
                </a:solidFill>
                <a:latin typeface="NGQARG+Lato-Regular"/>
                <a:cs typeface="NGQARG+Lato-Regular"/>
              </a:rPr>
              <a:t>operations,</a:t>
            </a:r>
            <a:r>
              <a:rPr dirty="0" sz="1800">
                <a:solidFill>
                  <a:srgbClr val="595959"/>
                </a:solidFill>
                <a:latin typeface="NGQARG+Lato-Regular"/>
                <a:cs typeface="NGQARG+Lato-Regular"/>
              </a:rPr>
              <a:t> </a:t>
            </a:r>
            <a:r>
              <a:rPr dirty="0" sz="1800">
                <a:solidFill>
                  <a:srgbClr val="595959"/>
                </a:solidFill>
                <a:latin typeface="NGQARG+Lato-Regular"/>
                <a:cs typeface="NGQARG+Lato-Regular"/>
              </a:rPr>
              <a:t>application</a:t>
            </a:r>
            <a:r>
              <a:rPr dirty="0" sz="1800">
                <a:solidFill>
                  <a:srgbClr val="595959"/>
                </a:solidFill>
                <a:latin typeface="NGQARG+Lato-Regular"/>
                <a:cs typeface="NGQARG+Lato-Regular"/>
              </a:rPr>
              <a:t> </a:t>
            </a:r>
            <a:r>
              <a:rPr dirty="0" sz="1800">
                <a:solidFill>
                  <a:srgbClr val="595959"/>
                </a:solidFill>
                <a:latin typeface="NGQARG+Lato-Regular"/>
                <a:cs typeface="NGQARG+Lato-Regular"/>
              </a:rPr>
              <a:t>of</a:t>
            </a:r>
            <a:r>
              <a:rPr dirty="0" sz="1800">
                <a:solidFill>
                  <a:srgbClr val="595959"/>
                </a:solidFill>
                <a:latin typeface="NGQARG+Lato-Regular"/>
                <a:cs typeface="NGQARG+Lato-Regular"/>
              </a:rPr>
              <a:t> </a:t>
            </a:r>
            <a:r>
              <a:rPr dirty="0" sz="1800">
                <a:solidFill>
                  <a:srgbClr val="595959"/>
                </a:solidFill>
                <a:latin typeface="NGQARG+Lato-Regular"/>
                <a:cs typeface="NGQARG+Lato-Regular"/>
              </a:rPr>
              <a:t>resources</a:t>
            </a:r>
            <a:r>
              <a:rPr dirty="0" sz="1800">
                <a:solidFill>
                  <a:srgbClr val="595959"/>
                </a:solidFill>
                <a:latin typeface="NGQARG+Lato-Regular"/>
                <a:cs typeface="NGQARG+Lato-Regular"/>
              </a:rPr>
              <a:t> </a:t>
            </a:r>
            <a:r>
              <a:rPr dirty="0" sz="1800">
                <a:solidFill>
                  <a:srgbClr val="595959"/>
                </a:solidFill>
                <a:latin typeface="NGQARG+Lato-Regular"/>
                <a:cs typeface="NGQARG+Lato-Regular"/>
              </a:rPr>
              <a:t>as</a:t>
            </a:r>
            <a:r>
              <a:rPr dirty="0" sz="1800">
                <a:solidFill>
                  <a:srgbClr val="595959"/>
                </a:solidFill>
                <a:latin typeface="NGQARG+Lato-Regular"/>
                <a:cs typeface="NGQARG+Lato-Regular"/>
              </a:rPr>
              <a:t> </a:t>
            </a:r>
            <a:r>
              <a:rPr dirty="0" sz="1800">
                <a:solidFill>
                  <a:srgbClr val="595959"/>
                </a:solidFill>
                <a:latin typeface="NGQARG+Lato-Regular"/>
                <a:cs typeface="NGQARG+Lato-Regular"/>
              </a:rPr>
              <a:t>well</a:t>
            </a:r>
            <a:r>
              <a:rPr dirty="0" sz="1800">
                <a:solidFill>
                  <a:srgbClr val="595959"/>
                </a:solidFill>
                <a:latin typeface="NGQARG+Lato-Regular"/>
                <a:cs typeface="NGQARG+Lato-Regular"/>
              </a:rPr>
              <a:t> </a:t>
            </a:r>
            <a:r>
              <a:rPr dirty="0" sz="1800">
                <a:solidFill>
                  <a:srgbClr val="595959"/>
                </a:solidFill>
                <a:latin typeface="NGQARG+Lato-Regular"/>
                <a:cs typeface="NGQARG+Lato-Regular"/>
              </a:rPr>
              <a:t>as</a:t>
            </a:r>
          </a:p>
          <a:p>
            <a:pPr marL="342900" marR="0">
              <a:lnSpc>
                <a:spcPts val="1981"/>
              </a:lnSpc>
              <a:spcBef>
                <a:spcPts val="502"/>
              </a:spcBef>
              <a:spcAft>
                <a:spcPts val="0"/>
              </a:spcAft>
            </a:pPr>
            <a:r>
              <a:rPr dirty="0" sz="1800">
                <a:solidFill>
                  <a:srgbClr val="595959"/>
                </a:solidFill>
                <a:latin typeface="NGQARG+Lato-Regular"/>
                <a:cs typeface="NGQARG+Lato-Regular"/>
              </a:rPr>
              <a:t>responsibility</a:t>
            </a:r>
            <a:r>
              <a:rPr dirty="0" sz="1800">
                <a:solidFill>
                  <a:srgbClr val="595959"/>
                </a:solidFill>
                <a:latin typeface="NGQARG+Lato-Regular"/>
                <a:cs typeface="NGQARG+Lato-Regular"/>
              </a:rPr>
              <a:t> </a:t>
            </a:r>
            <a:r>
              <a:rPr dirty="0" sz="1800">
                <a:solidFill>
                  <a:srgbClr val="595959"/>
                </a:solidFill>
                <a:latin typeface="NGQARG+Lato-Regular"/>
                <a:cs typeface="NGQARG+Lato-Regular"/>
              </a:rPr>
              <a:t>for</a:t>
            </a:r>
            <a:r>
              <a:rPr dirty="0" sz="1800">
                <a:solidFill>
                  <a:srgbClr val="595959"/>
                </a:solidFill>
                <a:latin typeface="NGQARG+Lato-Regular"/>
                <a:cs typeface="NGQARG+Lato-Regular"/>
              </a:rPr>
              <a:t> </a:t>
            </a:r>
            <a:r>
              <a:rPr dirty="0" sz="1800">
                <a:solidFill>
                  <a:srgbClr val="595959"/>
                </a:solidFill>
                <a:latin typeface="NGQARG+Lato-Regular"/>
                <a:cs typeface="NGQARG+Lato-Regular"/>
              </a:rPr>
              <a:t>all</a:t>
            </a:r>
            <a:r>
              <a:rPr dirty="0" sz="1800">
                <a:solidFill>
                  <a:srgbClr val="595959"/>
                </a:solidFill>
                <a:latin typeface="NGQARG+Lato-Regular"/>
                <a:cs typeface="NGQARG+Lato-Regular"/>
              </a:rPr>
              <a:t> </a:t>
            </a:r>
            <a:r>
              <a:rPr dirty="0" sz="1800">
                <a:solidFill>
                  <a:srgbClr val="595959"/>
                </a:solidFill>
                <a:latin typeface="NGQARG+Lato-Regular"/>
                <a:cs typeface="NGQARG+Lato-Regular"/>
              </a:rPr>
              <a:t>persons</a:t>
            </a:r>
            <a:r>
              <a:rPr dirty="0" sz="1800">
                <a:solidFill>
                  <a:srgbClr val="595959"/>
                </a:solidFill>
                <a:latin typeface="NGQARG+Lato-Regular"/>
                <a:cs typeface="NGQARG+Lato-Regular"/>
              </a:rPr>
              <a:t> </a:t>
            </a:r>
            <a:r>
              <a:rPr dirty="0" sz="1800">
                <a:solidFill>
                  <a:srgbClr val="595959"/>
                </a:solidFill>
                <a:latin typeface="NGQARG+Lato-Regular"/>
                <a:cs typeface="NGQARG+Lato-Regular"/>
              </a:rPr>
              <a:t>involved.</a:t>
            </a:r>
          </a:p>
        </p:txBody>
      </p:sp>
    </p:spTree>
  </p:cSld>
  <p:clrMapOvr>
    <a:masterClrMapping/>
  </p:clrMapOvr>
</p:sld>
</file>

<file path=ppt/slides/slide10.xml><?xml version="1.0" encoding="utf-8"?>
<p:sld xmlns:p="http://schemas.openxmlformats.org/presentationml/2006/main" xmlns:a="http://schemas.openxmlformats.org/drawingml/2006/main" xmlns:r="http://schemas.openxmlformats.org/officeDocument/2006/relationships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" name="object 1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blipFill>
            <a:blip cstate="print" r:embed="rId2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/>
        </p:txBody>
      </p:sp>
    </p:spTree>
  </p:cSld>
  <p:clrMapOvr>
    <a:masterClrMapping/>
  </p:clrMapOvr>
</p:sld>
</file>

<file path=ppt/slides/slide11.xml><?xml version="1.0" encoding="utf-8"?>
<p:sld xmlns:p="http://schemas.openxmlformats.org/presentationml/2006/main" xmlns:a="http://schemas.openxmlformats.org/drawingml/2006/main" xmlns:r="http://schemas.openxmlformats.org/officeDocument/2006/relationships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" name="object 1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blipFill>
            <a:blip cstate="print" r:embed="rId2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/>
        </p:txBody>
      </p:sp>
      <p:sp>
        <p:nvSpPr>
          <p:cNvPr id="3" name="object 3"/>
          <p:cNvSpPr txBox="1"/>
          <p:nvPr/>
        </p:nvSpPr>
        <p:spPr>
          <a:xfrm>
            <a:off x="820875" y="783083"/>
            <a:ext cx="1906905" cy="409257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0" marR="0">
              <a:lnSpc>
                <a:spcPts val="2922"/>
              </a:lnSpc>
              <a:spcBef>
                <a:spcPts val="0"/>
              </a:spcBef>
              <a:spcAft>
                <a:spcPts val="0"/>
              </a:spcAft>
            </a:pPr>
            <a:r>
              <a:rPr dirty="0" sz="2500" b="1">
                <a:solidFill>
                  <a:srgbClr val="1a1a1a"/>
                </a:solidFill>
                <a:latin typeface="BCEHTT+Raleway-Bold"/>
                <a:cs typeface="BCEHTT+Raleway-Bold"/>
              </a:rPr>
              <a:t>Crisis</a:t>
            </a:r>
            <a:r>
              <a:rPr dirty="0" sz="2500" b="1">
                <a:solidFill>
                  <a:srgbClr val="1a1a1a"/>
                </a:solidFill>
                <a:latin typeface="BCEHTT+Raleway-Bold"/>
                <a:cs typeface="BCEHTT+Raleway-Bold"/>
              </a:rPr>
              <a:t> </a:t>
            </a:r>
            <a:r>
              <a:rPr dirty="0" sz="2500" b="1">
                <a:solidFill>
                  <a:srgbClr val="1a1a1a"/>
                </a:solidFill>
                <a:latin typeface="BCEHTT+Raleway-Bold"/>
                <a:cs typeface="BCEHTT+Raleway-Bold"/>
              </a:rPr>
              <a:t>Mode</a:t>
            </a:r>
          </a:p>
        </p:txBody>
      </p:sp>
      <p:sp>
        <p:nvSpPr>
          <p:cNvPr id="4" name="object 4"/>
          <p:cNvSpPr txBox="1"/>
          <p:nvPr/>
        </p:nvSpPr>
        <p:spPr>
          <a:xfrm>
            <a:off x="935175" y="1513449"/>
            <a:ext cx="7550422" cy="1153896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0" marR="0">
              <a:lnSpc>
                <a:spcPts val="2010"/>
              </a:lnSpc>
              <a:spcBef>
                <a:spcPts val="0"/>
              </a:spcBef>
              <a:spcAft>
                <a:spcPts val="0"/>
              </a:spcAft>
            </a:pPr>
            <a:r>
              <a:rPr dirty="0" sz="1800">
                <a:solidFill>
                  <a:srgbClr val="595959"/>
                </a:solidFill>
                <a:latin typeface="FUARNM+ArialMT"/>
                <a:cs typeface="FUARNM+ArialMT"/>
              </a:rPr>
              <a:t>●</a:t>
            </a:r>
            <a:r>
              <a:rPr dirty="0" sz="1800" spc="1163">
                <a:solidFill>
                  <a:srgbClr val="595959"/>
                </a:solidFill>
                <a:latin typeface="Times New Roman"/>
                <a:cs typeface="Times New Roman"/>
              </a:rPr>
              <a:t> </a:t>
            </a:r>
            <a:r>
              <a:rPr dirty="0" sz="1800">
                <a:solidFill>
                  <a:srgbClr val="595959"/>
                </a:solidFill>
                <a:latin typeface="NGQARG+Lato-Regular"/>
                <a:cs typeface="NGQARG+Lato-Regular"/>
              </a:rPr>
              <a:t>When</a:t>
            </a:r>
            <a:r>
              <a:rPr dirty="0" sz="1800" spc="62">
                <a:solidFill>
                  <a:srgbClr val="595959"/>
                </a:solidFill>
                <a:latin typeface="NGQARG+Lato-Regular"/>
                <a:cs typeface="NGQARG+Lato-Regular"/>
              </a:rPr>
              <a:t> </a:t>
            </a:r>
            <a:r>
              <a:rPr dirty="0" sz="1800">
                <a:solidFill>
                  <a:srgbClr val="595959"/>
                </a:solidFill>
                <a:latin typeface="NGQARG+Lato-Regular"/>
                <a:cs typeface="NGQARG+Lato-Regular"/>
              </a:rPr>
              <a:t>an</a:t>
            </a:r>
            <a:r>
              <a:rPr dirty="0" sz="1800" spc="66">
                <a:solidFill>
                  <a:srgbClr val="595959"/>
                </a:solidFill>
                <a:latin typeface="NGQARG+Lato-Regular"/>
                <a:cs typeface="NGQARG+Lato-Regular"/>
              </a:rPr>
              <a:t> </a:t>
            </a:r>
            <a:r>
              <a:rPr dirty="0" sz="1800">
                <a:solidFill>
                  <a:srgbClr val="595959"/>
                </a:solidFill>
                <a:latin typeface="NGQARG+Lato-Regular"/>
                <a:cs typeface="NGQARG+Lato-Regular"/>
              </a:rPr>
              <a:t>emergency</a:t>
            </a:r>
            <a:r>
              <a:rPr dirty="0" sz="1800" spc="50">
                <a:solidFill>
                  <a:srgbClr val="595959"/>
                </a:solidFill>
                <a:latin typeface="NGQARG+Lato-Regular"/>
                <a:cs typeface="NGQARG+Lato-Regular"/>
              </a:rPr>
              <a:t> </a:t>
            </a:r>
            <a:r>
              <a:rPr dirty="0" sz="1800">
                <a:solidFill>
                  <a:srgbClr val="595959"/>
                </a:solidFill>
                <a:latin typeface="NGQARG+Lato-Regular"/>
                <a:cs typeface="NGQARG+Lato-Regular"/>
              </a:rPr>
              <a:t>takes</a:t>
            </a:r>
            <a:r>
              <a:rPr dirty="0" sz="1800">
                <a:solidFill>
                  <a:srgbClr val="595959"/>
                </a:solidFill>
                <a:latin typeface="NGQARG+Lato-Regular"/>
                <a:cs typeface="NGQARG+Lato-Regular"/>
              </a:rPr>
              <a:t> </a:t>
            </a:r>
            <a:r>
              <a:rPr dirty="0" sz="1800">
                <a:solidFill>
                  <a:srgbClr val="595959"/>
                </a:solidFill>
                <a:latin typeface="NGQARG+Lato-Regular"/>
                <a:cs typeface="NGQARG+Lato-Regular"/>
              </a:rPr>
              <a:t>place,</a:t>
            </a:r>
            <a:r>
              <a:rPr dirty="0" sz="1800" spc="57">
                <a:solidFill>
                  <a:srgbClr val="595959"/>
                </a:solidFill>
                <a:latin typeface="NGQARG+Lato-Regular"/>
                <a:cs typeface="NGQARG+Lato-Regular"/>
              </a:rPr>
              <a:t> </a:t>
            </a:r>
            <a:r>
              <a:rPr dirty="0" sz="1800">
                <a:solidFill>
                  <a:srgbClr val="595959"/>
                </a:solidFill>
                <a:latin typeface="NGQARG+Lato-Regular"/>
                <a:cs typeface="NGQARG+Lato-Regular"/>
              </a:rPr>
              <a:t>evacuate</a:t>
            </a:r>
            <a:r>
              <a:rPr dirty="0" sz="1800" spc="34">
                <a:solidFill>
                  <a:srgbClr val="595959"/>
                </a:solidFill>
                <a:latin typeface="NGQARG+Lato-Regular"/>
                <a:cs typeface="NGQARG+Lato-Regular"/>
              </a:rPr>
              <a:t> </a:t>
            </a:r>
            <a:r>
              <a:rPr dirty="0" sz="1800">
                <a:solidFill>
                  <a:srgbClr val="595959"/>
                </a:solidFill>
                <a:latin typeface="NGQARG+Lato-Regular"/>
                <a:cs typeface="NGQARG+Lato-Regular"/>
              </a:rPr>
              <a:t>and</a:t>
            </a:r>
            <a:r>
              <a:rPr dirty="0" sz="1800" spc="60">
                <a:solidFill>
                  <a:srgbClr val="595959"/>
                </a:solidFill>
                <a:latin typeface="NGQARG+Lato-Regular"/>
                <a:cs typeface="NGQARG+Lato-Regular"/>
              </a:rPr>
              <a:t> </a:t>
            </a:r>
            <a:r>
              <a:rPr dirty="0" sz="1800">
                <a:solidFill>
                  <a:srgbClr val="595959"/>
                </a:solidFill>
                <a:latin typeface="NGQARG+Lato-Regular"/>
                <a:cs typeface="NGQARG+Lato-Regular"/>
              </a:rPr>
              <a:t>stay</a:t>
            </a:r>
            <a:r>
              <a:rPr dirty="0" sz="1800" spc="40">
                <a:solidFill>
                  <a:srgbClr val="595959"/>
                </a:solidFill>
                <a:latin typeface="NGQARG+Lato-Regular"/>
                <a:cs typeface="NGQARG+Lato-Regular"/>
              </a:rPr>
              <a:t> </a:t>
            </a:r>
            <a:r>
              <a:rPr dirty="0" sz="1800">
                <a:solidFill>
                  <a:srgbClr val="595959"/>
                </a:solidFill>
                <a:latin typeface="NGQARG+Lato-Regular"/>
                <a:cs typeface="NGQARG+Lato-Regular"/>
              </a:rPr>
              <a:t>with</a:t>
            </a:r>
            <a:r>
              <a:rPr dirty="0" sz="1800" spc="68">
                <a:solidFill>
                  <a:srgbClr val="595959"/>
                </a:solidFill>
                <a:latin typeface="NGQARG+Lato-Regular"/>
                <a:cs typeface="NGQARG+Lato-Regular"/>
              </a:rPr>
              <a:t> </a:t>
            </a:r>
            <a:r>
              <a:rPr dirty="0" sz="1800">
                <a:solidFill>
                  <a:srgbClr val="595959"/>
                </a:solidFill>
                <a:latin typeface="NGQARG+Lato-Regular"/>
                <a:cs typeface="NGQARG+Lato-Regular"/>
              </a:rPr>
              <a:t>your</a:t>
            </a:r>
            <a:r>
              <a:rPr dirty="0" sz="1800" spc="44">
                <a:solidFill>
                  <a:srgbClr val="595959"/>
                </a:solidFill>
                <a:latin typeface="NGQARG+Lato-Regular"/>
                <a:cs typeface="NGQARG+Lato-Regular"/>
              </a:rPr>
              <a:t> </a:t>
            </a:r>
            <a:r>
              <a:rPr dirty="0" sz="1800">
                <a:solidFill>
                  <a:srgbClr val="595959"/>
                </a:solidFill>
                <a:latin typeface="NGQARG+Lato-Regular"/>
                <a:cs typeface="NGQARG+Lato-Regular"/>
              </a:rPr>
              <a:t>students</a:t>
            </a:r>
          </a:p>
          <a:p>
            <a:pPr marL="342900" marR="0">
              <a:lnSpc>
                <a:spcPts val="1981"/>
              </a:lnSpc>
              <a:spcBef>
                <a:spcPts val="233"/>
              </a:spcBef>
              <a:spcAft>
                <a:spcPts val="0"/>
              </a:spcAft>
            </a:pPr>
            <a:r>
              <a:rPr dirty="0" sz="1800">
                <a:solidFill>
                  <a:srgbClr val="595959"/>
                </a:solidFill>
                <a:latin typeface="NGQARG+Lato-Regular"/>
                <a:cs typeface="NGQARG+Lato-Regular"/>
              </a:rPr>
              <a:t>in</a:t>
            </a:r>
            <a:r>
              <a:rPr dirty="0" sz="1800">
                <a:solidFill>
                  <a:srgbClr val="595959"/>
                </a:solidFill>
                <a:latin typeface="NGQARG+Lato-Regular"/>
                <a:cs typeface="NGQARG+Lato-Regular"/>
              </a:rPr>
              <a:t> </a:t>
            </a:r>
            <a:r>
              <a:rPr dirty="0" sz="1800">
                <a:solidFill>
                  <a:srgbClr val="595959"/>
                </a:solidFill>
                <a:latin typeface="NGQARG+Lato-Regular"/>
                <a:cs typeface="NGQARG+Lato-Regular"/>
              </a:rPr>
              <a:t>the</a:t>
            </a:r>
            <a:r>
              <a:rPr dirty="0" sz="1800">
                <a:solidFill>
                  <a:srgbClr val="595959"/>
                </a:solidFill>
                <a:latin typeface="NGQARG+Lato-Regular"/>
                <a:cs typeface="NGQARG+Lato-Regular"/>
              </a:rPr>
              <a:t> </a:t>
            </a:r>
            <a:r>
              <a:rPr dirty="0" sz="1800">
                <a:solidFill>
                  <a:srgbClr val="595959"/>
                </a:solidFill>
                <a:latin typeface="NGQARG+Lato-Regular"/>
                <a:cs typeface="NGQARG+Lato-Regular"/>
              </a:rPr>
              <a:t>assembly</a:t>
            </a:r>
            <a:r>
              <a:rPr dirty="0" sz="1800">
                <a:solidFill>
                  <a:srgbClr val="595959"/>
                </a:solidFill>
                <a:latin typeface="NGQARG+Lato-Regular"/>
                <a:cs typeface="NGQARG+Lato-Regular"/>
              </a:rPr>
              <a:t> </a:t>
            </a:r>
            <a:r>
              <a:rPr dirty="0" sz="1800">
                <a:solidFill>
                  <a:srgbClr val="595959"/>
                </a:solidFill>
                <a:latin typeface="NGQARG+Lato-Regular"/>
                <a:cs typeface="NGQARG+Lato-Regular"/>
              </a:rPr>
              <a:t>area</a:t>
            </a:r>
          </a:p>
          <a:p>
            <a:pPr marL="0" marR="0">
              <a:lnSpc>
                <a:spcPts val="2010"/>
              </a:lnSpc>
              <a:spcBef>
                <a:spcPts val="286"/>
              </a:spcBef>
              <a:spcAft>
                <a:spcPts val="0"/>
              </a:spcAft>
            </a:pPr>
            <a:r>
              <a:rPr dirty="0" sz="1800">
                <a:solidFill>
                  <a:srgbClr val="595959"/>
                </a:solidFill>
                <a:latin typeface="FUARNM+ArialMT"/>
                <a:cs typeface="FUARNM+ArialMT"/>
              </a:rPr>
              <a:t>●</a:t>
            </a:r>
            <a:r>
              <a:rPr dirty="0" sz="1800" spc="1163">
                <a:solidFill>
                  <a:srgbClr val="595959"/>
                </a:solidFill>
                <a:latin typeface="Times New Roman"/>
                <a:cs typeface="Times New Roman"/>
              </a:rPr>
              <a:t> </a:t>
            </a:r>
            <a:r>
              <a:rPr dirty="0" sz="1800">
                <a:solidFill>
                  <a:srgbClr val="595959"/>
                </a:solidFill>
                <a:latin typeface="NGQARG+Lato-Regular"/>
                <a:cs typeface="NGQARG+Lato-Regular"/>
              </a:rPr>
              <a:t>Strike</a:t>
            </a:r>
            <a:r>
              <a:rPr dirty="0" sz="1800" spc="73">
                <a:solidFill>
                  <a:srgbClr val="595959"/>
                </a:solidFill>
                <a:latin typeface="NGQARG+Lato-Regular"/>
                <a:cs typeface="NGQARG+Lato-Regular"/>
              </a:rPr>
              <a:t> </a:t>
            </a:r>
            <a:r>
              <a:rPr dirty="0" sz="1800">
                <a:solidFill>
                  <a:srgbClr val="595959"/>
                </a:solidFill>
                <a:latin typeface="NGQARG+Lato-Regular"/>
                <a:cs typeface="NGQARG+Lato-Regular"/>
              </a:rPr>
              <a:t>Teams</a:t>
            </a:r>
            <a:r>
              <a:rPr dirty="0" sz="1800" spc="-64">
                <a:solidFill>
                  <a:srgbClr val="595959"/>
                </a:solidFill>
                <a:latin typeface="NGQARG+Lato-Regular"/>
                <a:cs typeface="NGQARG+Lato-Regular"/>
              </a:rPr>
              <a:t> </a:t>
            </a:r>
            <a:r>
              <a:rPr dirty="0" sz="1800">
                <a:solidFill>
                  <a:srgbClr val="595959"/>
                </a:solidFill>
                <a:latin typeface="NGQARG+Lato-Regular"/>
                <a:cs typeface="NGQARG+Lato-Regular"/>
              </a:rPr>
              <a:t>do</a:t>
            </a:r>
            <a:r>
              <a:rPr dirty="0" sz="1800" spc="132">
                <a:solidFill>
                  <a:srgbClr val="595959"/>
                </a:solidFill>
                <a:latin typeface="NGQARG+Lato-Regular"/>
                <a:cs typeface="NGQARG+Lato-Regular"/>
              </a:rPr>
              <a:t> </a:t>
            </a:r>
            <a:r>
              <a:rPr dirty="0" sz="1800">
                <a:solidFill>
                  <a:srgbClr val="595959"/>
                </a:solidFill>
                <a:latin typeface="NGQARG+Lato-Regular"/>
                <a:cs typeface="NGQARG+Lato-Regular"/>
              </a:rPr>
              <a:t>not</a:t>
            </a:r>
            <a:r>
              <a:rPr dirty="0" sz="1800" spc="140">
                <a:solidFill>
                  <a:srgbClr val="595959"/>
                </a:solidFill>
                <a:latin typeface="NGQARG+Lato-Regular"/>
                <a:cs typeface="NGQARG+Lato-Regular"/>
              </a:rPr>
              <a:t> </a:t>
            </a:r>
            <a:r>
              <a:rPr dirty="0" sz="1800">
                <a:solidFill>
                  <a:srgbClr val="595959"/>
                </a:solidFill>
                <a:latin typeface="NGQARG+Lato-Regular"/>
                <a:cs typeface="NGQARG+Lato-Regular"/>
              </a:rPr>
              <a:t>assemble</a:t>
            </a:r>
            <a:r>
              <a:rPr dirty="0" sz="1800" spc="107">
                <a:solidFill>
                  <a:srgbClr val="595959"/>
                </a:solidFill>
                <a:latin typeface="NGQARG+Lato-Regular"/>
                <a:cs typeface="NGQARG+Lato-Regular"/>
              </a:rPr>
              <a:t> </a:t>
            </a:r>
            <a:r>
              <a:rPr dirty="0" sz="1800">
                <a:solidFill>
                  <a:srgbClr val="595959"/>
                </a:solidFill>
                <a:latin typeface="NGQARG+Lato-Regular"/>
                <a:cs typeface="NGQARG+Lato-Regular"/>
              </a:rPr>
              <a:t>until</a:t>
            </a:r>
            <a:r>
              <a:rPr dirty="0" sz="1800" spc="144">
                <a:solidFill>
                  <a:srgbClr val="595959"/>
                </a:solidFill>
                <a:latin typeface="NGQARG+Lato-Regular"/>
                <a:cs typeface="NGQARG+Lato-Regular"/>
              </a:rPr>
              <a:t> </a:t>
            </a:r>
            <a:r>
              <a:rPr dirty="0" sz="1800">
                <a:solidFill>
                  <a:srgbClr val="595959"/>
                </a:solidFill>
                <a:latin typeface="NGQARG+Lato-Regular"/>
                <a:cs typeface="NGQARG+Lato-Regular"/>
              </a:rPr>
              <a:t>Incident</a:t>
            </a:r>
            <a:r>
              <a:rPr dirty="0" sz="1800" spc="125">
                <a:solidFill>
                  <a:srgbClr val="595959"/>
                </a:solidFill>
                <a:latin typeface="NGQARG+Lato-Regular"/>
                <a:cs typeface="NGQARG+Lato-Regular"/>
              </a:rPr>
              <a:t> </a:t>
            </a:r>
            <a:r>
              <a:rPr dirty="0" sz="1800">
                <a:solidFill>
                  <a:srgbClr val="595959"/>
                </a:solidFill>
                <a:latin typeface="NGQARG+Lato-Regular"/>
                <a:cs typeface="NGQARG+Lato-Regular"/>
              </a:rPr>
              <a:t>Command</a:t>
            </a:r>
            <a:r>
              <a:rPr dirty="0" sz="1800" spc="128">
                <a:solidFill>
                  <a:srgbClr val="595959"/>
                </a:solidFill>
                <a:latin typeface="NGQARG+Lato-Regular"/>
                <a:cs typeface="NGQARG+Lato-Regular"/>
              </a:rPr>
              <a:t> </a:t>
            </a:r>
            <a:r>
              <a:rPr dirty="0" sz="1800">
                <a:solidFill>
                  <a:srgbClr val="595959"/>
                </a:solidFill>
                <a:latin typeface="NGQARG+Lato-Regular"/>
                <a:cs typeface="NGQARG+Lato-Regular"/>
              </a:rPr>
              <a:t>initiates</a:t>
            </a:r>
            <a:r>
              <a:rPr dirty="0" sz="1800" spc="137">
                <a:solidFill>
                  <a:srgbClr val="595959"/>
                </a:solidFill>
                <a:latin typeface="NGQARG+Lato-Regular"/>
                <a:cs typeface="NGQARG+Lato-Regular"/>
              </a:rPr>
              <a:t> </a:t>
            </a:r>
            <a:r>
              <a:rPr dirty="0" sz="1800">
                <a:solidFill>
                  <a:srgbClr val="595959"/>
                </a:solidFill>
                <a:latin typeface="NGQARG+Lato-Regular"/>
                <a:cs typeface="NGQARG+Lato-Regular"/>
              </a:rPr>
              <a:t>“Crisis</a:t>
            </a:r>
          </a:p>
          <a:p>
            <a:pPr marL="342900" marR="0">
              <a:lnSpc>
                <a:spcPts val="1981"/>
              </a:lnSpc>
              <a:spcBef>
                <a:spcPts val="233"/>
              </a:spcBef>
              <a:spcAft>
                <a:spcPts val="0"/>
              </a:spcAft>
            </a:pPr>
            <a:r>
              <a:rPr dirty="0" sz="1800">
                <a:solidFill>
                  <a:srgbClr val="595959"/>
                </a:solidFill>
                <a:latin typeface="NGQARG+Lato-Regular"/>
                <a:cs typeface="NGQARG+Lato-Regular"/>
              </a:rPr>
              <a:t>Mode”</a:t>
            </a:r>
          </a:p>
        </p:txBody>
      </p:sp>
      <p:sp>
        <p:nvSpPr>
          <p:cNvPr id="5" name="object 5"/>
          <p:cNvSpPr txBox="1"/>
          <p:nvPr/>
        </p:nvSpPr>
        <p:spPr>
          <a:xfrm>
            <a:off x="935175" y="2665593"/>
            <a:ext cx="3159633" cy="296512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0" marR="0">
              <a:lnSpc>
                <a:spcPts val="2010"/>
              </a:lnSpc>
              <a:spcBef>
                <a:spcPts val="0"/>
              </a:spcBef>
              <a:spcAft>
                <a:spcPts val="0"/>
              </a:spcAft>
            </a:pPr>
            <a:r>
              <a:rPr dirty="0" sz="1800">
                <a:solidFill>
                  <a:srgbClr val="595959"/>
                </a:solidFill>
                <a:latin typeface="FUARNM+ArialMT"/>
                <a:cs typeface="FUARNM+ArialMT"/>
              </a:rPr>
              <a:t>●</a:t>
            </a:r>
            <a:r>
              <a:rPr dirty="0" sz="1800" spc="1163">
                <a:solidFill>
                  <a:srgbClr val="595959"/>
                </a:solidFill>
                <a:latin typeface="Times New Roman"/>
                <a:cs typeface="Times New Roman"/>
              </a:rPr>
              <a:t> </a:t>
            </a:r>
            <a:r>
              <a:rPr dirty="0" sz="1800">
                <a:solidFill>
                  <a:srgbClr val="595959"/>
                </a:solidFill>
                <a:latin typeface="MTIAHM+Lato-Regular,Bold"/>
                <a:cs typeface="MTIAHM+Lato-Regular,Bold"/>
              </a:rPr>
              <a:t>Once</a:t>
            </a:r>
            <a:r>
              <a:rPr dirty="0" sz="1800" spc="-102">
                <a:solidFill>
                  <a:srgbClr val="595959"/>
                </a:solidFill>
                <a:latin typeface="MTIAHM+Lato-Regular,Bold"/>
                <a:cs typeface="MTIAHM+Lato-Regular,Bold"/>
              </a:rPr>
              <a:t> </a:t>
            </a:r>
            <a:r>
              <a:rPr dirty="0" sz="1800">
                <a:solidFill>
                  <a:srgbClr val="595959"/>
                </a:solidFill>
                <a:latin typeface="MTIAHM+Lato-Regular,Bold"/>
                <a:cs typeface="MTIAHM+Lato-Regular,Bold"/>
              </a:rPr>
              <a:t>Crisis</a:t>
            </a:r>
            <a:r>
              <a:rPr dirty="0" sz="1800" spc="-102">
                <a:solidFill>
                  <a:srgbClr val="595959"/>
                </a:solidFill>
                <a:latin typeface="MTIAHM+Lato-Regular,Bold"/>
                <a:cs typeface="MTIAHM+Lato-Regular,Bold"/>
              </a:rPr>
              <a:t> </a:t>
            </a:r>
            <a:r>
              <a:rPr dirty="0" sz="1800">
                <a:solidFill>
                  <a:srgbClr val="595959"/>
                </a:solidFill>
                <a:latin typeface="MTIAHM+Lato-Regular,Bold"/>
                <a:cs typeface="MTIAHM+Lato-Regular,Bold"/>
              </a:rPr>
              <a:t>Mode</a:t>
            </a:r>
            <a:r>
              <a:rPr dirty="0" sz="1800" spc="-102">
                <a:solidFill>
                  <a:srgbClr val="595959"/>
                </a:solidFill>
                <a:latin typeface="MTIAHM+Lato-Regular,Bold"/>
                <a:cs typeface="MTIAHM+Lato-Regular,Bold"/>
              </a:rPr>
              <a:t> </a:t>
            </a:r>
            <a:r>
              <a:rPr dirty="0" sz="1800">
                <a:solidFill>
                  <a:srgbClr val="595959"/>
                </a:solidFill>
                <a:latin typeface="MTIAHM+Lato-Regular,Bold"/>
                <a:cs typeface="MTIAHM+Lato-Regular,Bold"/>
              </a:rPr>
              <a:t>is</a:t>
            </a:r>
            <a:r>
              <a:rPr dirty="0" sz="1800" spc="-102">
                <a:solidFill>
                  <a:srgbClr val="595959"/>
                </a:solidFill>
                <a:latin typeface="MTIAHM+Lato-Regular,Bold"/>
                <a:cs typeface="MTIAHM+Lato-Regular,Bold"/>
              </a:rPr>
              <a:t> </a:t>
            </a:r>
            <a:r>
              <a:rPr dirty="0" sz="1800">
                <a:solidFill>
                  <a:srgbClr val="595959"/>
                </a:solidFill>
                <a:latin typeface="MTIAHM+Lato-Regular,Bold"/>
                <a:cs typeface="MTIAHM+Lato-Regular,Bold"/>
              </a:rPr>
              <a:t>called:</a:t>
            </a:r>
          </a:p>
        </p:txBody>
      </p:sp>
      <p:sp>
        <p:nvSpPr>
          <p:cNvPr id="6" name="object 6"/>
          <p:cNvSpPr txBox="1"/>
          <p:nvPr/>
        </p:nvSpPr>
        <p:spPr>
          <a:xfrm>
            <a:off x="1392375" y="2953629"/>
            <a:ext cx="7088508" cy="2018004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0" marR="0">
              <a:lnSpc>
                <a:spcPts val="2010"/>
              </a:lnSpc>
              <a:spcBef>
                <a:spcPts val="0"/>
              </a:spcBef>
              <a:spcAft>
                <a:spcPts val="0"/>
              </a:spcAft>
            </a:pPr>
            <a:r>
              <a:rPr dirty="0" sz="1800">
                <a:solidFill>
                  <a:srgbClr val="595959"/>
                </a:solidFill>
                <a:latin typeface="FUARNM+ArialMT"/>
                <a:cs typeface="FUARNM+ArialMT"/>
              </a:rPr>
              <a:t>○</a:t>
            </a:r>
            <a:r>
              <a:rPr dirty="0" sz="1800" spc="1163">
                <a:solidFill>
                  <a:srgbClr val="595959"/>
                </a:solidFill>
                <a:latin typeface="Times New Roman"/>
                <a:cs typeface="Times New Roman"/>
              </a:rPr>
              <a:t> </a:t>
            </a:r>
            <a:r>
              <a:rPr dirty="0" sz="1800">
                <a:solidFill>
                  <a:srgbClr val="595959"/>
                </a:solidFill>
                <a:latin typeface="NGQARG+Lato-Regular"/>
                <a:cs typeface="NGQARG+Lato-Regular"/>
              </a:rPr>
              <a:t>Notify</a:t>
            </a:r>
            <a:r>
              <a:rPr dirty="0" sz="1800">
                <a:solidFill>
                  <a:srgbClr val="595959"/>
                </a:solidFill>
                <a:latin typeface="NGQARG+Lato-Regular"/>
                <a:cs typeface="NGQARG+Lato-Regular"/>
              </a:rPr>
              <a:t> </a:t>
            </a:r>
            <a:r>
              <a:rPr dirty="0" sz="1800">
                <a:solidFill>
                  <a:srgbClr val="595959"/>
                </a:solidFill>
                <a:latin typeface="NGQARG+Lato-Regular"/>
                <a:cs typeface="NGQARG+Lato-Regular"/>
              </a:rPr>
              <a:t>District</a:t>
            </a:r>
            <a:r>
              <a:rPr dirty="0" sz="1800">
                <a:solidFill>
                  <a:srgbClr val="595959"/>
                </a:solidFill>
                <a:latin typeface="NGQARG+Lato-Regular"/>
                <a:cs typeface="NGQARG+Lato-Regular"/>
              </a:rPr>
              <a:t> </a:t>
            </a:r>
            <a:r>
              <a:rPr dirty="0" sz="1800">
                <a:solidFill>
                  <a:srgbClr val="595959"/>
                </a:solidFill>
                <a:latin typeface="NGQARG+Lato-Regular"/>
                <a:cs typeface="NGQARG+Lato-Regular"/>
              </a:rPr>
              <a:t>office</a:t>
            </a:r>
            <a:r>
              <a:rPr dirty="0" sz="1800">
                <a:solidFill>
                  <a:srgbClr val="595959"/>
                </a:solidFill>
                <a:latin typeface="NGQARG+Lato-Regular"/>
                <a:cs typeface="NGQARG+Lato-Regular"/>
              </a:rPr>
              <a:t> </a:t>
            </a:r>
            <a:r>
              <a:rPr dirty="0" sz="1800">
                <a:solidFill>
                  <a:srgbClr val="595959"/>
                </a:solidFill>
                <a:latin typeface="NGQARG+Lato-Regular"/>
                <a:cs typeface="NGQARG+Lato-Regular"/>
              </a:rPr>
              <a:t>through</a:t>
            </a:r>
            <a:r>
              <a:rPr dirty="0" sz="1800">
                <a:solidFill>
                  <a:srgbClr val="595959"/>
                </a:solidFill>
                <a:latin typeface="NGQARG+Lato-Regular"/>
                <a:cs typeface="NGQARG+Lato-Regular"/>
              </a:rPr>
              <a:t> </a:t>
            </a:r>
            <a:r>
              <a:rPr dirty="0" sz="1800">
                <a:solidFill>
                  <a:srgbClr val="595959"/>
                </a:solidFill>
                <a:latin typeface="NGQARG+Lato-Regular"/>
                <a:cs typeface="NGQARG+Lato-Regular"/>
              </a:rPr>
              <a:t>the</a:t>
            </a:r>
            <a:r>
              <a:rPr dirty="0" sz="1800">
                <a:solidFill>
                  <a:srgbClr val="595959"/>
                </a:solidFill>
                <a:latin typeface="NGQARG+Lato-Regular"/>
                <a:cs typeface="NGQARG+Lato-Regular"/>
              </a:rPr>
              <a:t> </a:t>
            </a:r>
            <a:r>
              <a:rPr dirty="0" sz="1800">
                <a:solidFill>
                  <a:srgbClr val="595959"/>
                </a:solidFill>
                <a:latin typeface="NGQARG+Lato-Regular"/>
                <a:cs typeface="NGQARG+Lato-Regular"/>
              </a:rPr>
              <a:t>School</a:t>
            </a:r>
            <a:r>
              <a:rPr dirty="0" sz="1800">
                <a:solidFill>
                  <a:srgbClr val="595959"/>
                </a:solidFill>
                <a:latin typeface="NGQARG+Lato-Regular"/>
                <a:cs typeface="NGQARG+Lato-Regular"/>
              </a:rPr>
              <a:t> </a:t>
            </a:r>
            <a:r>
              <a:rPr dirty="0" sz="1800">
                <a:solidFill>
                  <a:srgbClr val="595959"/>
                </a:solidFill>
                <a:latin typeface="NGQARG+Lato-Regular"/>
                <a:cs typeface="NGQARG+Lato-Regular"/>
              </a:rPr>
              <a:t>Liaison</a:t>
            </a:r>
          </a:p>
          <a:p>
            <a:pPr marL="0" marR="0">
              <a:lnSpc>
                <a:spcPts val="2010"/>
              </a:lnSpc>
              <a:spcBef>
                <a:spcPts val="283"/>
              </a:spcBef>
              <a:spcAft>
                <a:spcPts val="0"/>
              </a:spcAft>
            </a:pPr>
            <a:r>
              <a:rPr dirty="0" sz="1800">
                <a:solidFill>
                  <a:srgbClr val="595959"/>
                </a:solidFill>
                <a:latin typeface="FUARNM+ArialMT"/>
                <a:cs typeface="FUARNM+ArialMT"/>
              </a:rPr>
              <a:t>○</a:t>
            </a:r>
            <a:r>
              <a:rPr dirty="0" sz="1800" spc="1163">
                <a:solidFill>
                  <a:srgbClr val="595959"/>
                </a:solidFill>
                <a:latin typeface="Times New Roman"/>
                <a:cs typeface="Times New Roman"/>
              </a:rPr>
              <a:t> </a:t>
            </a:r>
            <a:r>
              <a:rPr dirty="0" sz="1800">
                <a:solidFill>
                  <a:srgbClr val="595959"/>
                </a:solidFill>
                <a:latin typeface="NGQARG+Lato-Regular"/>
                <a:cs typeface="NGQARG+Lato-Regular"/>
              </a:rPr>
              <a:t>Assemble</a:t>
            </a:r>
            <a:r>
              <a:rPr dirty="0" sz="1800" spc="265">
                <a:solidFill>
                  <a:srgbClr val="595959"/>
                </a:solidFill>
                <a:latin typeface="NGQARG+Lato-Regular"/>
                <a:cs typeface="NGQARG+Lato-Regular"/>
              </a:rPr>
              <a:t> </a:t>
            </a:r>
            <a:r>
              <a:rPr dirty="0" sz="1800">
                <a:solidFill>
                  <a:srgbClr val="595959"/>
                </a:solidFill>
                <a:latin typeface="NGQARG+Lato-Regular"/>
                <a:cs typeface="NGQARG+Lato-Regular"/>
              </a:rPr>
              <a:t>with</a:t>
            </a:r>
            <a:r>
              <a:rPr dirty="0" sz="1800" spc="296">
                <a:solidFill>
                  <a:srgbClr val="595959"/>
                </a:solidFill>
                <a:latin typeface="NGQARG+Lato-Regular"/>
                <a:cs typeface="NGQARG+Lato-Regular"/>
              </a:rPr>
              <a:t> </a:t>
            </a:r>
            <a:r>
              <a:rPr dirty="0" sz="1800">
                <a:solidFill>
                  <a:srgbClr val="595959"/>
                </a:solidFill>
                <a:latin typeface="NGQARG+Lato-Regular"/>
                <a:cs typeface="NGQARG+Lato-Regular"/>
              </a:rPr>
              <a:t>your</a:t>
            </a:r>
            <a:r>
              <a:rPr dirty="0" sz="1800" spc="274">
                <a:solidFill>
                  <a:srgbClr val="595959"/>
                </a:solidFill>
                <a:latin typeface="NGQARG+Lato-Regular"/>
                <a:cs typeface="NGQARG+Lato-Regular"/>
              </a:rPr>
              <a:t> </a:t>
            </a:r>
            <a:r>
              <a:rPr dirty="0" sz="1800">
                <a:solidFill>
                  <a:srgbClr val="595959"/>
                </a:solidFill>
                <a:latin typeface="NGQARG+Lato-Regular"/>
                <a:cs typeface="NGQARG+Lato-Regular"/>
              </a:rPr>
              <a:t>Strike</a:t>
            </a:r>
            <a:r>
              <a:rPr dirty="0" sz="1800" spc="229">
                <a:solidFill>
                  <a:srgbClr val="595959"/>
                </a:solidFill>
                <a:latin typeface="NGQARG+Lato-Regular"/>
                <a:cs typeface="NGQARG+Lato-Regular"/>
              </a:rPr>
              <a:t> </a:t>
            </a:r>
            <a:r>
              <a:rPr dirty="0" sz="1800">
                <a:solidFill>
                  <a:srgbClr val="595959"/>
                </a:solidFill>
                <a:latin typeface="NGQARG+Lato-Regular"/>
                <a:cs typeface="NGQARG+Lato-Regular"/>
              </a:rPr>
              <a:t>Team,</a:t>
            </a:r>
            <a:r>
              <a:rPr dirty="0" sz="1800" spc="102">
                <a:solidFill>
                  <a:srgbClr val="595959"/>
                </a:solidFill>
                <a:latin typeface="NGQARG+Lato-Regular"/>
                <a:cs typeface="NGQARG+Lato-Regular"/>
              </a:rPr>
              <a:t> </a:t>
            </a:r>
            <a:r>
              <a:rPr dirty="0" sz="1800">
                <a:solidFill>
                  <a:srgbClr val="595959"/>
                </a:solidFill>
                <a:latin typeface="NGQARG+Lato-Regular"/>
                <a:cs typeface="NGQARG+Lato-Regular"/>
              </a:rPr>
              <a:t>leaving</a:t>
            </a:r>
            <a:r>
              <a:rPr dirty="0" sz="1800" spc="273">
                <a:solidFill>
                  <a:srgbClr val="595959"/>
                </a:solidFill>
                <a:latin typeface="NGQARG+Lato-Regular"/>
                <a:cs typeface="NGQARG+Lato-Regular"/>
              </a:rPr>
              <a:t> </a:t>
            </a:r>
            <a:r>
              <a:rPr dirty="0" sz="1800">
                <a:solidFill>
                  <a:srgbClr val="595959"/>
                </a:solidFill>
                <a:latin typeface="NGQARG+Lato-Regular"/>
                <a:cs typeface="NGQARG+Lato-Regular"/>
              </a:rPr>
              <a:t>students</a:t>
            </a:r>
            <a:r>
              <a:rPr dirty="0" sz="1800" spc="276">
                <a:solidFill>
                  <a:srgbClr val="595959"/>
                </a:solidFill>
                <a:latin typeface="NGQARG+Lato-Regular"/>
                <a:cs typeface="NGQARG+Lato-Regular"/>
              </a:rPr>
              <a:t> </a:t>
            </a:r>
            <a:r>
              <a:rPr dirty="0" sz="1800">
                <a:solidFill>
                  <a:srgbClr val="595959"/>
                </a:solidFill>
                <a:latin typeface="NGQARG+Lato-Regular"/>
                <a:cs typeface="NGQARG+Lato-Regular"/>
              </a:rPr>
              <a:t>under</a:t>
            </a:r>
            <a:r>
              <a:rPr dirty="0" sz="1800" spc="281">
                <a:solidFill>
                  <a:srgbClr val="595959"/>
                </a:solidFill>
                <a:latin typeface="NGQARG+Lato-Regular"/>
                <a:cs typeface="NGQARG+Lato-Regular"/>
              </a:rPr>
              <a:t> </a:t>
            </a:r>
            <a:r>
              <a:rPr dirty="0" sz="1800">
                <a:solidFill>
                  <a:srgbClr val="595959"/>
                </a:solidFill>
                <a:latin typeface="NGQARG+Lato-Regular"/>
                <a:cs typeface="NGQARG+Lato-Regular"/>
              </a:rPr>
              <a:t>care</a:t>
            </a:r>
            <a:r>
              <a:rPr dirty="0" sz="1800" spc="284">
                <a:solidFill>
                  <a:srgbClr val="595959"/>
                </a:solidFill>
                <a:latin typeface="NGQARG+Lato-Regular"/>
                <a:cs typeface="NGQARG+Lato-Regular"/>
              </a:rPr>
              <a:t> </a:t>
            </a:r>
            <a:r>
              <a:rPr dirty="0" sz="1800">
                <a:solidFill>
                  <a:srgbClr val="595959"/>
                </a:solidFill>
                <a:latin typeface="NGQARG+Lato-Regular"/>
                <a:cs typeface="NGQARG+Lato-Regular"/>
              </a:rPr>
              <a:t>of</a:t>
            </a:r>
          </a:p>
          <a:p>
            <a:pPr marL="342900" marR="0">
              <a:lnSpc>
                <a:spcPts val="1981"/>
              </a:lnSpc>
              <a:spcBef>
                <a:spcPts val="233"/>
              </a:spcBef>
              <a:spcAft>
                <a:spcPts val="0"/>
              </a:spcAft>
            </a:pPr>
            <a:r>
              <a:rPr dirty="0" sz="1800">
                <a:solidFill>
                  <a:srgbClr val="595959"/>
                </a:solidFill>
                <a:latin typeface="NGQARG+Lato-Regular"/>
                <a:cs typeface="NGQARG+Lato-Regular"/>
              </a:rPr>
              <a:t>Student</a:t>
            </a:r>
            <a:r>
              <a:rPr dirty="0" sz="1800">
                <a:solidFill>
                  <a:srgbClr val="595959"/>
                </a:solidFill>
                <a:latin typeface="NGQARG+Lato-Regular"/>
                <a:cs typeface="NGQARG+Lato-Regular"/>
              </a:rPr>
              <a:t> </a:t>
            </a:r>
            <a:r>
              <a:rPr dirty="0" sz="1800">
                <a:solidFill>
                  <a:srgbClr val="595959"/>
                </a:solidFill>
                <a:latin typeface="NGQARG+Lato-Regular"/>
                <a:cs typeface="NGQARG+Lato-Regular"/>
              </a:rPr>
              <a:t>Support</a:t>
            </a:r>
          </a:p>
          <a:p>
            <a:pPr marL="0" marR="0">
              <a:lnSpc>
                <a:spcPts val="2010"/>
              </a:lnSpc>
              <a:spcBef>
                <a:spcPts val="286"/>
              </a:spcBef>
              <a:spcAft>
                <a:spcPts val="0"/>
              </a:spcAft>
            </a:pPr>
            <a:r>
              <a:rPr dirty="0" sz="1800">
                <a:solidFill>
                  <a:srgbClr val="595959"/>
                </a:solidFill>
                <a:latin typeface="FUARNM+ArialMT"/>
                <a:cs typeface="FUARNM+ArialMT"/>
              </a:rPr>
              <a:t>○</a:t>
            </a:r>
            <a:r>
              <a:rPr dirty="0" sz="1800" spc="1163">
                <a:solidFill>
                  <a:srgbClr val="595959"/>
                </a:solidFill>
                <a:latin typeface="Times New Roman"/>
                <a:cs typeface="Times New Roman"/>
              </a:rPr>
              <a:t> </a:t>
            </a:r>
            <a:r>
              <a:rPr dirty="0" sz="1800">
                <a:solidFill>
                  <a:srgbClr val="595959"/>
                </a:solidFill>
                <a:latin typeface="NGQARG+Lato-Regular"/>
                <a:cs typeface="NGQARG+Lato-Regular"/>
              </a:rPr>
              <a:t>Team</a:t>
            </a:r>
            <a:r>
              <a:rPr dirty="0" sz="1800" spc="642">
                <a:solidFill>
                  <a:srgbClr val="595959"/>
                </a:solidFill>
                <a:latin typeface="NGQARG+Lato-Regular"/>
                <a:cs typeface="NGQARG+Lato-Regular"/>
              </a:rPr>
              <a:t> </a:t>
            </a:r>
            <a:r>
              <a:rPr dirty="0" sz="1800">
                <a:solidFill>
                  <a:srgbClr val="595959"/>
                </a:solidFill>
                <a:latin typeface="NGQARG+Lato-Regular"/>
                <a:cs typeface="NGQARG+Lato-Regular"/>
              </a:rPr>
              <a:t>Leaders</a:t>
            </a:r>
            <a:r>
              <a:rPr dirty="0" sz="1800" spc="784">
                <a:solidFill>
                  <a:srgbClr val="595959"/>
                </a:solidFill>
                <a:latin typeface="NGQARG+Lato-Regular"/>
                <a:cs typeface="NGQARG+Lato-Regular"/>
              </a:rPr>
              <a:t> </a:t>
            </a:r>
            <a:r>
              <a:rPr dirty="0" sz="1800">
                <a:solidFill>
                  <a:srgbClr val="595959"/>
                </a:solidFill>
                <a:latin typeface="NGQARG+Lato-Regular"/>
                <a:cs typeface="NGQARG+Lato-Regular"/>
              </a:rPr>
              <a:t>inform</a:t>
            </a:r>
            <a:r>
              <a:rPr dirty="0" sz="1800" spc="843">
                <a:solidFill>
                  <a:srgbClr val="595959"/>
                </a:solidFill>
                <a:latin typeface="NGQARG+Lato-Regular"/>
                <a:cs typeface="NGQARG+Lato-Regular"/>
              </a:rPr>
              <a:t> </a:t>
            </a:r>
            <a:r>
              <a:rPr dirty="0" sz="1800">
                <a:solidFill>
                  <a:srgbClr val="595959"/>
                </a:solidFill>
                <a:latin typeface="NGQARG+Lato-Regular"/>
                <a:cs typeface="NGQARG+Lato-Regular"/>
              </a:rPr>
              <a:t>Incident</a:t>
            </a:r>
            <a:r>
              <a:rPr dirty="0" sz="1800" spc="827">
                <a:solidFill>
                  <a:srgbClr val="595959"/>
                </a:solidFill>
                <a:latin typeface="NGQARG+Lato-Regular"/>
                <a:cs typeface="NGQARG+Lato-Regular"/>
              </a:rPr>
              <a:t> </a:t>
            </a:r>
            <a:r>
              <a:rPr dirty="0" sz="1800">
                <a:solidFill>
                  <a:srgbClr val="595959"/>
                </a:solidFill>
                <a:latin typeface="NGQARG+Lato-Regular"/>
                <a:cs typeface="NGQARG+Lato-Regular"/>
              </a:rPr>
              <a:t>Command</a:t>
            </a:r>
            <a:r>
              <a:rPr dirty="0" sz="1800" spc="831">
                <a:solidFill>
                  <a:srgbClr val="595959"/>
                </a:solidFill>
                <a:latin typeface="NGQARG+Lato-Regular"/>
                <a:cs typeface="NGQARG+Lato-Regular"/>
              </a:rPr>
              <a:t> </a:t>
            </a:r>
            <a:r>
              <a:rPr dirty="0" sz="1800">
                <a:solidFill>
                  <a:srgbClr val="595959"/>
                </a:solidFill>
                <a:latin typeface="NGQARG+Lato-Regular"/>
                <a:cs typeface="NGQARG+Lato-Regular"/>
              </a:rPr>
              <a:t>that</a:t>
            </a:r>
            <a:r>
              <a:rPr dirty="0" sz="1800" spc="847">
                <a:solidFill>
                  <a:srgbClr val="595959"/>
                </a:solidFill>
                <a:latin typeface="NGQARG+Lato-Regular"/>
                <a:cs typeface="NGQARG+Lato-Regular"/>
              </a:rPr>
              <a:t> </a:t>
            </a:r>
            <a:r>
              <a:rPr dirty="0" sz="1800">
                <a:solidFill>
                  <a:srgbClr val="595959"/>
                </a:solidFill>
                <a:latin typeface="NGQARG+Lato-Regular"/>
                <a:cs typeface="NGQARG+Lato-Regular"/>
              </a:rPr>
              <a:t>your</a:t>
            </a:r>
            <a:r>
              <a:rPr dirty="0" sz="1800" spc="819">
                <a:solidFill>
                  <a:srgbClr val="595959"/>
                </a:solidFill>
                <a:latin typeface="NGQARG+Lato-Regular"/>
                <a:cs typeface="NGQARG+Lato-Regular"/>
              </a:rPr>
              <a:t> </a:t>
            </a:r>
            <a:r>
              <a:rPr dirty="0" sz="1800">
                <a:solidFill>
                  <a:srgbClr val="595959"/>
                </a:solidFill>
                <a:latin typeface="NGQARG+Lato-Regular"/>
                <a:cs typeface="NGQARG+Lato-Regular"/>
              </a:rPr>
              <a:t>team</a:t>
            </a:r>
            <a:r>
              <a:rPr dirty="0" sz="1800" spc="835">
                <a:solidFill>
                  <a:srgbClr val="595959"/>
                </a:solidFill>
                <a:latin typeface="NGQARG+Lato-Regular"/>
                <a:cs typeface="NGQARG+Lato-Regular"/>
              </a:rPr>
              <a:t> </a:t>
            </a:r>
            <a:r>
              <a:rPr dirty="0" sz="1800">
                <a:solidFill>
                  <a:srgbClr val="595959"/>
                </a:solidFill>
                <a:latin typeface="NGQARG+Lato-Regular"/>
                <a:cs typeface="NGQARG+Lato-Regular"/>
              </a:rPr>
              <a:t>is</a:t>
            </a:r>
          </a:p>
          <a:p>
            <a:pPr marL="342900" marR="0">
              <a:lnSpc>
                <a:spcPts val="1981"/>
              </a:lnSpc>
              <a:spcBef>
                <a:spcPts val="233"/>
              </a:spcBef>
              <a:spcAft>
                <a:spcPts val="0"/>
              </a:spcAft>
            </a:pPr>
            <a:r>
              <a:rPr dirty="0" sz="1800">
                <a:solidFill>
                  <a:srgbClr val="595959"/>
                </a:solidFill>
                <a:latin typeface="NGQARG+Lato-Regular"/>
                <a:cs typeface="NGQARG+Lato-Regular"/>
              </a:rPr>
              <a:t>assembled</a:t>
            </a:r>
            <a:r>
              <a:rPr dirty="0" sz="1800">
                <a:solidFill>
                  <a:srgbClr val="595959"/>
                </a:solidFill>
                <a:latin typeface="NGQARG+Lato-Regular"/>
                <a:cs typeface="NGQARG+Lato-Regular"/>
              </a:rPr>
              <a:t> </a:t>
            </a:r>
            <a:r>
              <a:rPr dirty="0" sz="1800">
                <a:solidFill>
                  <a:srgbClr val="595959"/>
                </a:solidFill>
                <a:latin typeface="NGQARG+Lato-Regular"/>
                <a:cs typeface="NGQARG+Lato-Regular"/>
              </a:rPr>
              <a:t>and</a:t>
            </a:r>
            <a:r>
              <a:rPr dirty="0" sz="1800">
                <a:solidFill>
                  <a:srgbClr val="595959"/>
                </a:solidFill>
                <a:latin typeface="NGQARG+Lato-Regular"/>
                <a:cs typeface="NGQARG+Lato-Regular"/>
              </a:rPr>
              <a:t> </a:t>
            </a:r>
            <a:r>
              <a:rPr dirty="0" sz="1800">
                <a:solidFill>
                  <a:srgbClr val="595959"/>
                </a:solidFill>
                <a:latin typeface="NGQARG+Lato-Regular"/>
                <a:cs typeface="NGQARG+Lato-Regular"/>
              </a:rPr>
              <a:t>notify</a:t>
            </a:r>
            <a:r>
              <a:rPr dirty="0" sz="1800">
                <a:solidFill>
                  <a:srgbClr val="595959"/>
                </a:solidFill>
                <a:latin typeface="NGQARG+Lato-Regular"/>
                <a:cs typeface="NGQARG+Lato-Regular"/>
              </a:rPr>
              <a:t> </a:t>
            </a:r>
            <a:r>
              <a:rPr dirty="0" sz="1800">
                <a:solidFill>
                  <a:srgbClr val="595959"/>
                </a:solidFill>
                <a:latin typeface="NGQARG+Lato-Regular"/>
                <a:cs typeface="NGQARG+Lato-Regular"/>
              </a:rPr>
              <a:t>IC</a:t>
            </a:r>
            <a:r>
              <a:rPr dirty="0" sz="1800">
                <a:solidFill>
                  <a:srgbClr val="595959"/>
                </a:solidFill>
                <a:latin typeface="NGQARG+Lato-Regular"/>
                <a:cs typeface="NGQARG+Lato-Regular"/>
              </a:rPr>
              <a:t> </a:t>
            </a:r>
            <a:r>
              <a:rPr dirty="0" sz="1800">
                <a:solidFill>
                  <a:srgbClr val="595959"/>
                </a:solidFill>
                <a:latin typeface="NGQARG+Lato-Regular"/>
                <a:cs typeface="NGQARG+Lato-Regular"/>
              </a:rPr>
              <a:t>if</a:t>
            </a:r>
            <a:r>
              <a:rPr dirty="0" sz="1800">
                <a:solidFill>
                  <a:srgbClr val="595959"/>
                </a:solidFill>
                <a:latin typeface="NGQARG+Lato-Regular"/>
                <a:cs typeface="NGQARG+Lato-Regular"/>
              </a:rPr>
              <a:t> </a:t>
            </a:r>
            <a:r>
              <a:rPr dirty="0" sz="1800">
                <a:solidFill>
                  <a:srgbClr val="595959"/>
                </a:solidFill>
                <a:latin typeface="NGQARG+Lato-Regular"/>
                <a:cs typeface="NGQARG+Lato-Regular"/>
              </a:rPr>
              <a:t>anyone</a:t>
            </a:r>
            <a:r>
              <a:rPr dirty="0" sz="1800">
                <a:solidFill>
                  <a:srgbClr val="595959"/>
                </a:solidFill>
                <a:latin typeface="NGQARG+Lato-Regular"/>
                <a:cs typeface="NGQARG+Lato-Regular"/>
              </a:rPr>
              <a:t> </a:t>
            </a:r>
            <a:r>
              <a:rPr dirty="0" sz="1800">
                <a:solidFill>
                  <a:srgbClr val="595959"/>
                </a:solidFill>
                <a:latin typeface="NGQARG+Lato-Regular"/>
                <a:cs typeface="NGQARG+Lato-Regular"/>
              </a:rPr>
              <a:t>on</a:t>
            </a:r>
            <a:r>
              <a:rPr dirty="0" sz="1800">
                <a:solidFill>
                  <a:srgbClr val="595959"/>
                </a:solidFill>
                <a:latin typeface="NGQARG+Lato-Regular"/>
                <a:cs typeface="NGQARG+Lato-Regular"/>
              </a:rPr>
              <a:t> </a:t>
            </a:r>
            <a:r>
              <a:rPr dirty="0" sz="1800">
                <a:solidFill>
                  <a:srgbClr val="595959"/>
                </a:solidFill>
                <a:latin typeface="NGQARG+Lato-Regular"/>
                <a:cs typeface="NGQARG+Lato-Regular"/>
              </a:rPr>
              <a:t>the</a:t>
            </a:r>
            <a:r>
              <a:rPr dirty="0" sz="1800">
                <a:solidFill>
                  <a:srgbClr val="595959"/>
                </a:solidFill>
                <a:latin typeface="NGQARG+Lato-Regular"/>
                <a:cs typeface="NGQARG+Lato-Regular"/>
              </a:rPr>
              <a:t> </a:t>
            </a:r>
            <a:r>
              <a:rPr dirty="0" sz="1800">
                <a:solidFill>
                  <a:srgbClr val="595959"/>
                </a:solidFill>
                <a:latin typeface="NGQARG+Lato-Regular"/>
                <a:cs typeface="NGQARG+Lato-Regular"/>
              </a:rPr>
              <a:t>team</a:t>
            </a:r>
            <a:r>
              <a:rPr dirty="0" sz="1800">
                <a:solidFill>
                  <a:srgbClr val="595959"/>
                </a:solidFill>
                <a:latin typeface="NGQARG+Lato-Regular"/>
                <a:cs typeface="NGQARG+Lato-Regular"/>
              </a:rPr>
              <a:t> </a:t>
            </a:r>
            <a:r>
              <a:rPr dirty="0" sz="1800">
                <a:solidFill>
                  <a:srgbClr val="595959"/>
                </a:solidFill>
                <a:latin typeface="NGQARG+Lato-Regular"/>
                <a:cs typeface="NGQARG+Lato-Regular"/>
              </a:rPr>
              <a:t>is</a:t>
            </a:r>
            <a:r>
              <a:rPr dirty="0" sz="1800">
                <a:solidFill>
                  <a:srgbClr val="595959"/>
                </a:solidFill>
                <a:latin typeface="NGQARG+Lato-Regular"/>
                <a:cs typeface="NGQARG+Lato-Regular"/>
              </a:rPr>
              <a:t> </a:t>
            </a:r>
            <a:r>
              <a:rPr dirty="0" sz="1800">
                <a:solidFill>
                  <a:srgbClr val="595959"/>
                </a:solidFill>
                <a:latin typeface="NGQARG+Lato-Regular"/>
                <a:cs typeface="NGQARG+Lato-Regular"/>
              </a:rPr>
              <a:t>missing</a:t>
            </a:r>
          </a:p>
          <a:p>
            <a:pPr marL="0" marR="0">
              <a:lnSpc>
                <a:spcPts val="2010"/>
              </a:lnSpc>
              <a:spcBef>
                <a:spcPts val="286"/>
              </a:spcBef>
              <a:spcAft>
                <a:spcPts val="0"/>
              </a:spcAft>
            </a:pPr>
            <a:r>
              <a:rPr dirty="0" sz="1800">
                <a:solidFill>
                  <a:srgbClr val="595959"/>
                </a:solidFill>
                <a:latin typeface="FUARNM+ArialMT"/>
                <a:cs typeface="FUARNM+ArialMT"/>
              </a:rPr>
              <a:t>○</a:t>
            </a:r>
            <a:r>
              <a:rPr dirty="0" sz="1800" spc="1163">
                <a:solidFill>
                  <a:srgbClr val="595959"/>
                </a:solidFill>
                <a:latin typeface="Times New Roman"/>
                <a:cs typeface="Times New Roman"/>
              </a:rPr>
              <a:t> </a:t>
            </a:r>
            <a:r>
              <a:rPr dirty="0" sz="1800">
                <a:solidFill>
                  <a:srgbClr val="595959"/>
                </a:solidFill>
                <a:latin typeface="NGQARG+Lato-Regular"/>
                <a:cs typeface="NGQARG+Lato-Regular"/>
              </a:rPr>
              <a:t>Once</a:t>
            </a:r>
            <a:r>
              <a:rPr dirty="0" sz="1800" spc="145">
                <a:solidFill>
                  <a:srgbClr val="595959"/>
                </a:solidFill>
                <a:latin typeface="NGQARG+Lato-Regular"/>
                <a:cs typeface="NGQARG+Lato-Regular"/>
              </a:rPr>
              <a:t> </a:t>
            </a:r>
            <a:r>
              <a:rPr dirty="0" sz="1800">
                <a:solidFill>
                  <a:srgbClr val="595959"/>
                </a:solidFill>
                <a:latin typeface="NGQARG+Lato-Regular"/>
                <a:cs typeface="NGQARG+Lato-Regular"/>
              </a:rPr>
              <a:t>given</a:t>
            </a:r>
            <a:r>
              <a:rPr dirty="0" sz="1800" spc="135">
                <a:solidFill>
                  <a:srgbClr val="595959"/>
                </a:solidFill>
                <a:latin typeface="NGQARG+Lato-Regular"/>
                <a:cs typeface="NGQARG+Lato-Regular"/>
              </a:rPr>
              <a:t> </a:t>
            </a:r>
            <a:r>
              <a:rPr dirty="0" sz="1800">
                <a:solidFill>
                  <a:srgbClr val="595959"/>
                </a:solidFill>
                <a:latin typeface="NGQARG+Lato-Regular"/>
                <a:cs typeface="NGQARG+Lato-Regular"/>
              </a:rPr>
              <a:t>instruction</a:t>
            </a:r>
            <a:r>
              <a:rPr dirty="0" sz="1800" spc="151">
                <a:solidFill>
                  <a:srgbClr val="595959"/>
                </a:solidFill>
                <a:latin typeface="NGQARG+Lato-Regular"/>
                <a:cs typeface="NGQARG+Lato-Regular"/>
              </a:rPr>
              <a:t> </a:t>
            </a:r>
            <a:r>
              <a:rPr dirty="0" sz="1800">
                <a:solidFill>
                  <a:srgbClr val="595959"/>
                </a:solidFill>
                <a:latin typeface="NGQARG+Lato-Regular"/>
                <a:cs typeface="NGQARG+Lato-Regular"/>
              </a:rPr>
              <a:t>from</a:t>
            </a:r>
            <a:r>
              <a:rPr dirty="0" sz="1800" spc="155">
                <a:solidFill>
                  <a:srgbClr val="595959"/>
                </a:solidFill>
                <a:latin typeface="NGQARG+Lato-Regular"/>
                <a:cs typeface="NGQARG+Lato-Regular"/>
              </a:rPr>
              <a:t> </a:t>
            </a:r>
            <a:r>
              <a:rPr dirty="0" sz="1800">
                <a:solidFill>
                  <a:srgbClr val="595959"/>
                </a:solidFill>
                <a:latin typeface="NGQARG+Lato-Regular"/>
                <a:cs typeface="NGQARG+Lato-Regular"/>
              </a:rPr>
              <a:t>Incident</a:t>
            </a:r>
            <a:r>
              <a:rPr dirty="0" sz="1800" spc="140">
                <a:solidFill>
                  <a:srgbClr val="595959"/>
                </a:solidFill>
                <a:latin typeface="NGQARG+Lato-Regular"/>
                <a:cs typeface="NGQARG+Lato-Regular"/>
              </a:rPr>
              <a:t> </a:t>
            </a:r>
            <a:r>
              <a:rPr dirty="0" sz="1800">
                <a:solidFill>
                  <a:srgbClr val="595959"/>
                </a:solidFill>
                <a:latin typeface="NGQARG+Lato-Regular"/>
                <a:cs typeface="NGQARG+Lato-Regular"/>
              </a:rPr>
              <a:t>Command,</a:t>
            </a:r>
            <a:r>
              <a:rPr dirty="0" sz="1800" spc="150">
                <a:solidFill>
                  <a:srgbClr val="595959"/>
                </a:solidFill>
                <a:latin typeface="NGQARG+Lato-Regular"/>
                <a:cs typeface="NGQARG+Lato-Regular"/>
              </a:rPr>
              <a:t> </a:t>
            </a:r>
            <a:r>
              <a:rPr dirty="0" sz="1800">
                <a:solidFill>
                  <a:srgbClr val="595959"/>
                </a:solidFill>
                <a:latin typeface="NGQARG+Lato-Regular"/>
                <a:cs typeface="NGQARG+Lato-Regular"/>
              </a:rPr>
              <a:t>start</a:t>
            </a:r>
            <a:r>
              <a:rPr dirty="0" sz="1800" spc="154">
                <a:solidFill>
                  <a:srgbClr val="595959"/>
                </a:solidFill>
                <a:latin typeface="NGQARG+Lato-Regular"/>
                <a:cs typeface="NGQARG+Lato-Regular"/>
              </a:rPr>
              <a:t> </a:t>
            </a:r>
            <a:r>
              <a:rPr dirty="0" sz="1800">
                <a:solidFill>
                  <a:srgbClr val="595959"/>
                </a:solidFill>
                <a:latin typeface="NGQARG+Lato-Regular"/>
                <a:cs typeface="NGQARG+Lato-Regular"/>
              </a:rPr>
              <a:t>your</a:t>
            </a:r>
            <a:r>
              <a:rPr dirty="0" sz="1800" spc="133">
                <a:solidFill>
                  <a:srgbClr val="595959"/>
                </a:solidFill>
                <a:latin typeface="NGQARG+Lato-Regular"/>
                <a:cs typeface="NGQARG+Lato-Regular"/>
              </a:rPr>
              <a:t> </a:t>
            </a:r>
            <a:r>
              <a:rPr dirty="0" sz="1800">
                <a:solidFill>
                  <a:srgbClr val="595959"/>
                </a:solidFill>
                <a:latin typeface="NGQARG+Lato-Regular"/>
                <a:cs typeface="NGQARG+Lato-Regular"/>
              </a:rPr>
              <a:t>Strike</a:t>
            </a:r>
          </a:p>
          <a:p>
            <a:pPr marL="342900" marR="0">
              <a:lnSpc>
                <a:spcPts val="1981"/>
              </a:lnSpc>
              <a:spcBef>
                <a:spcPts val="233"/>
              </a:spcBef>
              <a:spcAft>
                <a:spcPts val="0"/>
              </a:spcAft>
            </a:pPr>
            <a:r>
              <a:rPr dirty="0" sz="1800">
                <a:solidFill>
                  <a:srgbClr val="595959"/>
                </a:solidFill>
                <a:latin typeface="NGQARG+Lato-Regular"/>
                <a:cs typeface="NGQARG+Lato-Regular"/>
              </a:rPr>
              <a:t>Team</a:t>
            </a:r>
            <a:r>
              <a:rPr dirty="0" sz="1800">
                <a:solidFill>
                  <a:srgbClr val="595959"/>
                </a:solidFill>
                <a:latin typeface="NGQARG+Lato-Regular"/>
                <a:cs typeface="NGQARG+Lato-Regular"/>
              </a:rPr>
              <a:t> </a:t>
            </a:r>
            <a:r>
              <a:rPr dirty="0" sz="1800">
                <a:solidFill>
                  <a:srgbClr val="595959"/>
                </a:solidFill>
                <a:latin typeface="NGQARG+Lato-Regular"/>
                <a:cs typeface="NGQARG+Lato-Regular"/>
              </a:rPr>
              <a:t>function</a:t>
            </a:r>
          </a:p>
        </p:txBody>
      </p:sp>
    </p:spTree>
  </p:cSld>
  <p:clrMapOvr>
    <a:masterClrMapping/>
  </p:clrMapOvr>
</p:sld>
</file>

<file path=ppt/slides/slide12.xml><?xml version="1.0" encoding="utf-8"?>
<p:sld xmlns:p="http://schemas.openxmlformats.org/presentationml/2006/main" xmlns:a="http://schemas.openxmlformats.org/drawingml/2006/main" xmlns:r="http://schemas.openxmlformats.org/officeDocument/2006/relationships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" name="object 1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blipFill>
            <a:blip cstate="print" r:embed="rId2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/>
        </p:txBody>
      </p:sp>
      <p:sp>
        <p:nvSpPr>
          <p:cNvPr id="3" name="object 3"/>
          <p:cNvSpPr txBox="1"/>
          <p:nvPr/>
        </p:nvSpPr>
        <p:spPr>
          <a:xfrm>
            <a:off x="819375" y="1306614"/>
            <a:ext cx="6000902" cy="1271638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0" marR="0">
              <a:lnSpc>
                <a:spcPts val="4792"/>
              </a:lnSpc>
              <a:spcBef>
                <a:spcPts val="0"/>
              </a:spcBef>
              <a:spcAft>
                <a:spcPts val="0"/>
              </a:spcAft>
            </a:pPr>
            <a:r>
              <a:rPr dirty="0" sz="4100" b="1">
                <a:solidFill>
                  <a:srgbClr val="1a1a1a"/>
                </a:solidFill>
                <a:latin typeface="BCEHTT+Raleway-Bold"/>
                <a:cs typeface="BCEHTT+Raleway-Bold"/>
              </a:rPr>
              <a:t>School</a:t>
            </a:r>
            <a:r>
              <a:rPr dirty="0" sz="4100" b="1">
                <a:solidFill>
                  <a:srgbClr val="1a1a1a"/>
                </a:solidFill>
                <a:latin typeface="BCEHTT+Raleway-Bold"/>
                <a:cs typeface="BCEHTT+Raleway-Bold"/>
              </a:rPr>
              <a:t> </a:t>
            </a:r>
            <a:r>
              <a:rPr dirty="0" sz="4100" b="1">
                <a:solidFill>
                  <a:srgbClr val="1a1a1a"/>
                </a:solidFill>
                <a:latin typeface="BCEHTT+Raleway-Bold"/>
                <a:cs typeface="BCEHTT+Raleway-Bold"/>
              </a:rPr>
              <a:t>based</a:t>
            </a:r>
            <a:r>
              <a:rPr dirty="0" sz="4100" b="1">
                <a:solidFill>
                  <a:srgbClr val="1a1a1a"/>
                </a:solidFill>
                <a:latin typeface="BCEHTT+Raleway-Bold"/>
                <a:cs typeface="BCEHTT+Raleway-Bold"/>
              </a:rPr>
              <a:t> </a:t>
            </a:r>
            <a:r>
              <a:rPr dirty="0" sz="4100" b="1">
                <a:solidFill>
                  <a:srgbClr val="1a1a1a"/>
                </a:solidFill>
                <a:latin typeface="BCEHTT+Raleway-Bold"/>
                <a:cs typeface="BCEHTT+Raleway-Bold"/>
              </a:rPr>
              <a:t>Incident</a:t>
            </a:r>
          </a:p>
          <a:p>
            <a:pPr marL="0" marR="0">
              <a:lnSpc>
                <a:spcPts val="4792"/>
              </a:lnSpc>
              <a:spcBef>
                <a:spcPts val="127"/>
              </a:spcBef>
              <a:spcAft>
                <a:spcPts val="0"/>
              </a:spcAft>
            </a:pPr>
            <a:r>
              <a:rPr dirty="0" sz="4100" b="1">
                <a:solidFill>
                  <a:srgbClr val="1a1a1a"/>
                </a:solidFill>
                <a:latin typeface="BCEHTT+Raleway-Bold"/>
                <a:cs typeface="BCEHTT+Raleway-Bold"/>
              </a:rPr>
              <a:t>Command</a:t>
            </a:r>
            <a:r>
              <a:rPr dirty="0" sz="4100" b="1">
                <a:solidFill>
                  <a:srgbClr val="1a1a1a"/>
                </a:solidFill>
                <a:latin typeface="BCEHTT+Raleway-Bold"/>
                <a:cs typeface="BCEHTT+Raleway-Bold"/>
              </a:rPr>
              <a:t> </a:t>
            </a:r>
            <a:r>
              <a:rPr dirty="0" sz="4100" b="1">
                <a:solidFill>
                  <a:srgbClr val="1a1a1a"/>
                </a:solidFill>
                <a:latin typeface="BCEHTT+Raleway-Bold"/>
                <a:cs typeface="BCEHTT+Raleway-Bold"/>
              </a:rPr>
              <a:t>System</a:t>
            </a:r>
            <a:r>
              <a:rPr dirty="0" sz="4100" b="1">
                <a:solidFill>
                  <a:srgbClr val="1a1a1a"/>
                </a:solidFill>
                <a:latin typeface="BCEHTT+Raleway-Bold"/>
                <a:cs typeface="BCEHTT+Raleway-Bold"/>
              </a:rPr>
              <a:t> </a:t>
            </a:r>
            <a:r>
              <a:rPr dirty="0" sz="4100" b="1">
                <a:solidFill>
                  <a:srgbClr val="1a1a1a"/>
                </a:solidFill>
                <a:latin typeface="BCEHTT+Raleway-Bold"/>
                <a:cs typeface="BCEHTT+Raleway-Bold"/>
              </a:rPr>
              <a:t>(ICS)</a:t>
            </a:r>
          </a:p>
        </p:txBody>
      </p:sp>
    </p:spTree>
  </p:cSld>
  <p:clrMapOvr>
    <a:masterClrMapping/>
  </p:clrMapOvr>
</p:sld>
</file>

<file path=ppt/slides/slide13.xml><?xml version="1.0" encoding="utf-8"?>
<p:sld xmlns:p="http://schemas.openxmlformats.org/presentationml/2006/main" xmlns:a="http://schemas.openxmlformats.org/drawingml/2006/main" xmlns:r="http://schemas.openxmlformats.org/officeDocument/2006/relationships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" name="object 1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blipFill>
            <a:blip cstate="print" r:embed="rId2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/>
        </p:txBody>
      </p:sp>
      <p:sp>
        <p:nvSpPr>
          <p:cNvPr id="3" name="object 3"/>
          <p:cNvSpPr txBox="1"/>
          <p:nvPr/>
        </p:nvSpPr>
        <p:spPr>
          <a:xfrm>
            <a:off x="3959169" y="499708"/>
            <a:ext cx="1457579" cy="197738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0" marR="0">
              <a:lnSpc>
                <a:spcPts val="1256"/>
              </a:lnSpc>
              <a:spcBef>
                <a:spcPts val="0"/>
              </a:spcBef>
              <a:spcAft>
                <a:spcPts val="0"/>
              </a:spcAft>
            </a:pPr>
            <a:r>
              <a:rPr dirty="0" sz="1000" b="1">
                <a:solidFill>
                  <a:srgbClr val="000000"/>
                </a:solidFill>
                <a:latin typeface="HLALSL+SourceSansPro-Bold"/>
                <a:cs typeface="HLALSL+SourceSansPro-Bold"/>
              </a:rPr>
              <a:t>INCIDENTꢀCOMMANDER</a:t>
            </a:r>
          </a:p>
        </p:txBody>
      </p:sp>
      <p:sp>
        <p:nvSpPr>
          <p:cNvPr id="4" name="object 4"/>
          <p:cNvSpPr txBox="1"/>
          <p:nvPr/>
        </p:nvSpPr>
        <p:spPr>
          <a:xfrm>
            <a:off x="6419373" y="505731"/>
            <a:ext cx="1721811" cy="236735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0" marR="0">
              <a:lnSpc>
                <a:spcPts val="1564"/>
              </a:lnSpc>
              <a:spcBef>
                <a:spcPts val="0"/>
              </a:spcBef>
              <a:spcAft>
                <a:spcPts val="0"/>
              </a:spcAft>
            </a:pPr>
            <a:r>
              <a:rPr dirty="0" sz="1400" b="1">
                <a:solidFill>
                  <a:srgbClr val="073763"/>
                </a:solidFill>
                <a:latin typeface="KOGKIJ+Arial-BoldMT"/>
                <a:cs typeface="KOGKIJ+Arial-BoldMT"/>
              </a:rPr>
              <a:t>COMMAND</a:t>
            </a:r>
            <a:r>
              <a:rPr dirty="0" sz="1400" b="1">
                <a:solidFill>
                  <a:srgbClr val="073763"/>
                </a:solidFill>
                <a:latin typeface="KOGKIJ+Arial-BoldMT"/>
                <a:cs typeface="KOGKIJ+Arial-BoldMT"/>
              </a:rPr>
              <a:t> </a:t>
            </a:r>
            <a:r>
              <a:rPr dirty="0" sz="1400" b="1">
                <a:solidFill>
                  <a:srgbClr val="073763"/>
                </a:solidFill>
                <a:latin typeface="KOGKIJ+Arial-BoldMT"/>
                <a:cs typeface="KOGKIJ+Arial-BoldMT"/>
              </a:rPr>
              <a:t>STAFF</a:t>
            </a:r>
          </a:p>
        </p:txBody>
      </p:sp>
      <p:sp>
        <p:nvSpPr>
          <p:cNvPr id="5" name="object 5"/>
          <p:cNvSpPr txBox="1"/>
          <p:nvPr/>
        </p:nvSpPr>
        <p:spPr>
          <a:xfrm>
            <a:off x="4452881" y="652108"/>
            <a:ext cx="472694" cy="349757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0" marR="0">
              <a:lnSpc>
                <a:spcPts val="1253"/>
              </a:lnSpc>
              <a:spcBef>
                <a:spcPts val="0"/>
              </a:spcBef>
              <a:spcAft>
                <a:spcPts val="0"/>
              </a:spcAft>
            </a:pPr>
            <a:r>
              <a:rPr dirty="0" sz="1000">
                <a:solidFill>
                  <a:srgbClr val="990000"/>
                </a:solidFill>
                <a:latin typeface="HQSKEM+SourceSansPro-SemiBold"/>
                <a:cs typeface="HQSKEM+SourceSansPro-SemiBold"/>
              </a:rPr>
              <a:t>Name</a:t>
            </a:r>
          </a:p>
          <a:p>
            <a:pPr marL="0" marR="0">
              <a:lnSpc>
                <a:spcPts val="1200"/>
              </a:lnSpc>
              <a:spcBef>
                <a:spcPts val="0"/>
              </a:spcBef>
              <a:spcAft>
                <a:spcPts val="0"/>
              </a:spcAft>
            </a:pPr>
            <a:r>
              <a:rPr dirty="0" sz="1000">
                <a:solidFill>
                  <a:srgbClr val="000000"/>
                </a:solidFill>
                <a:latin typeface="HQSKEM+SourceSansPro-SemiBold"/>
                <a:cs typeface="HQSKEM+SourceSansPro-SemiBold"/>
              </a:rPr>
              <a:t>Name</a:t>
            </a:r>
          </a:p>
        </p:txBody>
      </p:sp>
      <p:sp>
        <p:nvSpPr>
          <p:cNvPr id="6" name="object 6"/>
          <p:cNvSpPr txBox="1"/>
          <p:nvPr/>
        </p:nvSpPr>
        <p:spPr>
          <a:xfrm>
            <a:off x="4286918" y="1469208"/>
            <a:ext cx="727964" cy="502157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80168" marR="0">
              <a:lnSpc>
                <a:spcPts val="1256"/>
              </a:lnSpc>
              <a:spcBef>
                <a:spcPts val="0"/>
              </a:spcBef>
              <a:spcAft>
                <a:spcPts val="0"/>
              </a:spcAft>
            </a:pPr>
            <a:r>
              <a:rPr dirty="0" sz="1000" b="1">
                <a:solidFill>
                  <a:srgbClr val="000000"/>
                </a:solidFill>
                <a:latin typeface="HLALSL+SourceSansPro-Bold"/>
                <a:cs typeface="HLALSL+SourceSansPro-Bold"/>
              </a:rPr>
              <a:t>SAFETYꢀꢀ</a:t>
            </a:r>
          </a:p>
          <a:p>
            <a:pPr marL="0" marR="0">
              <a:lnSpc>
                <a:spcPts val="1200"/>
              </a:lnSpc>
              <a:spcBef>
                <a:spcPts val="0"/>
              </a:spcBef>
              <a:spcAft>
                <a:spcPts val="0"/>
              </a:spcAft>
            </a:pPr>
            <a:r>
              <a:rPr dirty="0" sz="1000" b="1">
                <a:solidFill>
                  <a:srgbClr val="000000"/>
                </a:solidFill>
                <a:latin typeface="HLALSL+SourceSansPro-Bold"/>
                <a:cs typeface="HLALSL+SourceSansPro-Bold"/>
              </a:rPr>
              <a:t>DIRECTOR</a:t>
            </a:r>
          </a:p>
          <a:p>
            <a:pPr marL="128587" marR="0">
              <a:lnSpc>
                <a:spcPts val="1200"/>
              </a:lnSpc>
              <a:spcBef>
                <a:spcPts val="0"/>
              </a:spcBef>
              <a:spcAft>
                <a:spcPts val="0"/>
              </a:spcAft>
            </a:pPr>
            <a:r>
              <a:rPr dirty="0" sz="1000">
                <a:solidFill>
                  <a:srgbClr val="990000"/>
                </a:solidFill>
                <a:latin typeface="HQSKEM+SourceSansPro-SemiBold"/>
                <a:cs typeface="HQSKEM+SourceSansPro-SemiBold"/>
              </a:rPr>
              <a:t>Name</a:t>
            </a:r>
          </a:p>
        </p:txBody>
      </p:sp>
      <p:sp>
        <p:nvSpPr>
          <p:cNvPr id="7" name="object 7"/>
          <p:cNvSpPr txBox="1"/>
          <p:nvPr/>
        </p:nvSpPr>
        <p:spPr>
          <a:xfrm>
            <a:off x="5863887" y="1454708"/>
            <a:ext cx="792861" cy="502157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0" marR="0">
              <a:lnSpc>
                <a:spcPts val="1256"/>
              </a:lnSpc>
              <a:spcBef>
                <a:spcPts val="0"/>
              </a:spcBef>
              <a:spcAft>
                <a:spcPts val="0"/>
              </a:spcAft>
            </a:pPr>
            <a:r>
              <a:rPr dirty="0" sz="1000" b="1">
                <a:solidFill>
                  <a:srgbClr val="000000"/>
                </a:solidFill>
                <a:latin typeface="HLALSL+SourceSansPro-Bold"/>
                <a:cs typeface="HLALSL+SourceSansPro-Bold"/>
              </a:rPr>
              <a:t>Facilitiesꢀ&amp;ꢀ</a:t>
            </a:r>
          </a:p>
          <a:p>
            <a:pPr marL="60325" marR="0">
              <a:lnSpc>
                <a:spcPts val="1200"/>
              </a:lnSpc>
              <a:spcBef>
                <a:spcPts val="0"/>
              </a:spcBef>
              <a:spcAft>
                <a:spcPts val="0"/>
              </a:spcAft>
            </a:pPr>
            <a:r>
              <a:rPr dirty="0" sz="1000" b="1">
                <a:solidFill>
                  <a:srgbClr val="000000"/>
                </a:solidFill>
                <a:latin typeface="HLALSL+SourceSansPro-Bold"/>
                <a:cs typeface="HLALSL+SourceSansPro-Bold"/>
              </a:rPr>
              <a:t>Logistics</a:t>
            </a:r>
          </a:p>
          <a:p>
            <a:pPr marL="146843" marR="0">
              <a:lnSpc>
                <a:spcPts val="1200"/>
              </a:lnSpc>
              <a:spcBef>
                <a:spcPts val="0"/>
              </a:spcBef>
              <a:spcAft>
                <a:spcPts val="0"/>
              </a:spcAft>
            </a:pPr>
            <a:r>
              <a:rPr dirty="0" sz="1000">
                <a:solidFill>
                  <a:srgbClr val="990000"/>
                </a:solidFill>
                <a:latin typeface="HQSKEM+SourceSansPro-SemiBold"/>
                <a:cs typeface="HQSKEM+SourceSansPro-SemiBold"/>
              </a:rPr>
              <a:t>Name</a:t>
            </a:r>
          </a:p>
        </p:txBody>
      </p:sp>
      <p:sp>
        <p:nvSpPr>
          <p:cNvPr id="8" name="object 8"/>
          <p:cNvSpPr txBox="1"/>
          <p:nvPr/>
        </p:nvSpPr>
        <p:spPr>
          <a:xfrm>
            <a:off x="2132293" y="1477111"/>
            <a:ext cx="1182509" cy="334537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0" marR="0">
              <a:lnSpc>
                <a:spcPts val="1194"/>
              </a:lnSpc>
              <a:spcBef>
                <a:spcPts val="0"/>
              </a:spcBef>
              <a:spcAft>
                <a:spcPts val="0"/>
              </a:spcAft>
            </a:pPr>
            <a:r>
              <a:rPr dirty="0" sz="950" b="1">
                <a:solidFill>
                  <a:srgbClr val="000000"/>
                </a:solidFill>
                <a:latin typeface="HLALSL+SourceSansPro-Bold"/>
                <a:cs typeface="HLALSL+SourceSansPro-Bold"/>
              </a:rPr>
              <a:t>COMMUNICATIONSꢀ</a:t>
            </a:r>
          </a:p>
          <a:p>
            <a:pPr marL="286543" marR="0">
              <a:lnSpc>
                <a:spcPts val="1139"/>
              </a:lnSpc>
              <a:spcBef>
                <a:spcPts val="0"/>
              </a:spcBef>
              <a:spcAft>
                <a:spcPts val="0"/>
              </a:spcAft>
            </a:pPr>
            <a:r>
              <a:rPr dirty="0" sz="950" b="1">
                <a:solidFill>
                  <a:srgbClr val="000000"/>
                </a:solidFill>
                <a:latin typeface="HLALSL+SourceSansPro-Bold"/>
                <a:cs typeface="HLALSL+SourceSansPro-Bold"/>
              </a:rPr>
              <a:t>LIAISONꢀ</a:t>
            </a:r>
          </a:p>
        </p:txBody>
      </p:sp>
      <p:sp>
        <p:nvSpPr>
          <p:cNvPr id="9" name="object 9"/>
          <p:cNvSpPr txBox="1"/>
          <p:nvPr/>
        </p:nvSpPr>
        <p:spPr>
          <a:xfrm>
            <a:off x="2476781" y="1766388"/>
            <a:ext cx="472694" cy="349757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0" marR="0">
              <a:lnSpc>
                <a:spcPts val="1253"/>
              </a:lnSpc>
              <a:spcBef>
                <a:spcPts val="0"/>
              </a:spcBef>
              <a:spcAft>
                <a:spcPts val="0"/>
              </a:spcAft>
            </a:pPr>
            <a:r>
              <a:rPr dirty="0" sz="1000">
                <a:solidFill>
                  <a:srgbClr val="990000"/>
                </a:solidFill>
                <a:latin typeface="HQSKEM+SourceSansPro-SemiBold"/>
                <a:cs typeface="HQSKEM+SourceSansPro-SemiBold"/>
              </a:rPr>
              <a:t>Name</a:t>
            </a:r>
          </a:p>
          <a:p>
            <a:pPr marL="0" marR="0">
              <a:lnSpc>
                <a:spcPts val="1200"/>
              </a:lnSpc>
              <a:spcBef>
                <a:spcPts val="0"/>
              </a:spcBef>
              <a:spcAft>
                <a:spcPts val="0"/>
              </a:spcAft>
            </a:pPr>
            <a:r>
              <a:rPr dirty="0" sz="1000">
                <a:solidFill>
                  <a:srgbClr val="000000"/>
                </a:solidFill>
                <a:latin typeface="HQSKEM+SourceSansPro-SemiBold"/>
                <a:cs typeface="HQSKEM+SourceSansPro-SemiBold"/>
              </a:rPr>
              <a:t>Name</a:t>
            </a:r>
          </a:p>
        </p:txBody>
      </p:sp>
      <p:sp>
        <p:nvSpPr>
          <p:cNvPr id="10" name="object 10"/>
          <p:cNvSpPr txBox="1"/>
          <p:nvPr/>
        </p:nvSpPr>
        <p:spPr>
          <a:xfrm>
            <a:off x="4415506" y="1926408"/>
            <a:ext cx="472694" cy="197357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0" marR="0">
              <a:lnSpc>
                <a:spcPts val="1253"/>
              </a:lnSpc>
              <a:spcBef>
                <a:spcPts val="0"/>
              </a:spcBef>
              <a:spcAft>
                <a:spcPts val="0"/>
              </a:spcAft>
            </a:pPr>
            <a:r>
              <a:rPr dirty="0" sz="1000">
                <a:solidFill>
                  <a:srgbClr val="000000"/>
                </a:solidFill>
                <a:latin typeface="HQSKEM+SourceSansPro-SemiBold"/>
                <a:cs typeface="HQSKEM+SourceSansPro-SemiBold"/>
              </a:rPr>
              <a:t>Name</a:t>
            </a:r>
          </a:p>
        </p:txBody>
      </p:sp>
      <p:sp>
        <p:nvSpPr>
          <p:cNvPr id="11" name="object 11"/>
          <p:cNvSpPr txBox="1"/>
          <p:nvPr/>
        </p:nvSpPr>
        <p:spPr>
          <a:xfrm>
            <a:off x="6010731" y="1911908"/>
            <a:ext cx="472694" cy="197357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0" marR="0">
              <a:lnSpc>
                <a:spcPts val="1253"/>
              </a:lnSpc>
              <a:spcBef>
                <a:spcPts val="0"/>
              </a:spcBef>
              <a:spcAft>
                <a:spcPts val="0"/>
              </a:spcAft>
            </a:pPr>
            <a:r>
              <a:rPr dirty="0" sz="1000">
                <a:solidFill>
                  <a:srgbClr val="000000"/>
                </a:solidFill>
                <a:latin typeface="HQSKEM+SourceSansPro-SemiBold"/>
                <a:cs typeface="HQSKEM+SourceSansPro-SemiBold"/>
              </a:rPr>
              <a:t>Name</a:t>
            </a:r>
          </a:p>
        </p:txBody>
      </p:sp>
      <p:sp>
        <p:nvSpPr>
          <p:cNvPr id="12" name="object 12"/>
          <p:cNvSpPr txBox="1"/>
          <p:nvPr/>
        </p:nvSpPr>
        <p:spPr>
          <a:xfrm>
            <a:off x="1187543" y="2691001"/>
            <a:ext cx="1285949" cy="208359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0" marR="0">
              <a:lnSpc>
                <a:spcPts val="1340"/>
              </a:lnSpc>
              <a:spcBef>
                <a:spcPts val="0"/>
              </a:spcBef>
              <a:spcAft>
                <a:spcPts val="0"/>
              </a:spcAft>
            </a:pPr>
            <a:r>
              <a:rPr dirty="0" sz="1200" b="1">
                <a:solidFill>
                  <a:srgbClr val="073763"/>
                </a:solidFill>
                <a:latin typeface="KOGKIJ+Arial-BoldMT"/>
                <a:cs typeface="KOGKIJ+Arial-BoldMT"/>
              </a:rPr>
              <a:t>STRIKE</a:t>
            </a:r>
            <a:r>
              <a:rPr dirty="0" sz="1200" b="1">
                <a:solidFill>
                  <a:srgbClr val="073763"/>
                </a:solidFill>
                <a:latin typeface="KOGKIJ+Arial-BoldMT"/>
                <a:cs typeface="KOGKIJ+Arial-BoldMT"/>
              </a:rPr>
              <a:t> </a:t>
            </a:r>
            <a:r>
              <a:rPr dirty="0" sz="1200" b="1">
                <a:solidFill>
                  <a:srgbClr val="073763"/>
                </a:solidFill>
                <a:latin typeface="KOGKIJ+Arial-BoldMT"/>
                <a:cs typeface="KOGKIJ+Arial-BoldMT"/>
              </a:rPr>
              <a:t>TEAMS</a:t>
            </a:r>
          </a:p>
        </p:txBody>
      </p:sp>
      <p:sp>
        <p:nvSpPr>
          <p:cNvPr id="13" name="object 13"/>
          <p:cNvSpPr txBox="1"/>
          <p:nvPr/>
        </p:nvSpPr>
        <p:spPr>
          <a:xfrm>
            <a:off x="7539130" y="3155908"/>
            <a:ext cx="891794" cy="502158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184943" marR="0">
              <a:lnSpc>
                <a:spcPts val="1256"/>
              </a:lnSpc>
              <a:spcBef>
                <a:spcPts val="0"/>
              </a:spcBef>
              <a:spcAft>
                <a:spcPts val="0"/>
              </a:spcAft>
            </a:pPr>
            <a:r>
              <a:rPr dirty="0" sz="1000" b="1">
                <a:solidFill>
                  <a:srgbClr val="000000"/>
                </a:solidFill>
                <a:latin typeface="HLALSL+SourceSansPro-Bold"/>
                <a:cs typeface="HLALSL+SourceSansPro-Bold"/>
              </a:rPr>
              <a:t>CRISISꢀ</a:t>
            </a:r>
          </a:p>
          <a:p>
            <a:pPr marL="0" marR="0">
              <a:lnSpc>
                <a:spcPts val="1200"/>
              </a:lnSpc>
              <a:spcBef>
                <a:spcPts val="0"/>
              </a:spcBef>
              <a:spcAft>
                <a:spcPts val="0"/>
              </a:spcAft>
            </a:pPr>
            <a:r>
              <a:rPr dirty="0" sz="1000" b="1">
                <a:solidFill>
                  <a:srgbClr val="000000"/>
                </a:solidFill>
                <a:latin typeface="HLALSL+SourceSansPro-Bold"/>
                <a:cs typeface="HLALSL+SourceSansPro-Bold"/>
              </a:rPr>
              <a:t>COUNSELING</a:t>
            </a:r>
          </a:p>
          <a:p>
            <a:pPr marL="209550" marR="0">
              <a:lnSpc>
                <a:spcPts val="1200"/>
              </a:lnSpc>
              <a:spcBef>
                <a:spcPts val="0"/>
              </a:spcBef>
              <a:spcAft>
                <a:spcPts val="0"/>
              </a:spcAft>
            </a:pPr>
            <a:r>
              <a:rPr dirty="0" sz="1000">
                <a:solidFill>
                  <a:srgbClr val="990000"/>
                </a:solidFill>
                <a:latin typeface="HQSKEM+SourceSansPro-SemiBold"/>
                <a:cs typeface="HQSKEM+SourceSansPro-SemiBold"/>
              </a:rPr>
              <a:t>Name</a:t>
            </a:r>
          </a:p>
        </p:txBody>
      </p:sp>
      <p:sp>
        <p:nvSpPr>
          <p:cNvPr id="14" name="object 14"/>
          <p:cNvSpPr txBox="1"/>
          <p:nvPr/>
        </p:nvSpPr>
        <p:spPr>
          <a:xfrm>
            <a:off x="3208781" y="3195058"/>
            <a:ext cx="828801" cy="502158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0" marR="0">
              <a:lnSpc>
                <a:spcPts val="1256"/>
              </a:lnSpc>
              <a:spcBef>
                <a:spcPts val="0"/>
              </a:spcBef>
              <a:spcAft>
                <a:spcPts val="0"/>
              </a:spcAft>
            </a:pPr>
            <a:r>
              <a:rPr dirty="0" sz="1000" b="1">
                <a:solidFill>
                  <a:srgbClr val="000000"/>
                </a:solidFill>
                <a:latin typeface="HLALSL+SourceSansPro-Bold"/>
                <a:cs typeface="HLALSL+SourceSansPro-Bold"/>
              </a:rPr>
              <a:t>FIRSTꢀAIDꢀ&amp;ꢀ</a:t>
            </a:r>
          </a:p>
          <a:p>
            <a:pPr marL="119856" marR="0">
              <a:lnSpc>
                <a:spcPts val="1200"/>
              </a:lnSpc>
              <a:spcBef>
                <a:spcPts val="0"/>
              </a:spcBef>
              <a:spcAft>
                <a:spcPts val="0"/>
              </a:spcAft>
            </a:pPr>
            <a:r>
              <a:rPr dirty="0" sz="1000" b="1">
                <a:solidFill>
                  <a:srgbClr val="000000"/>
                </a:solidFill>
                <a:latin typeface="HLALSL+SourceSansPro-Bold"/>
                <a:cs typeface="HLALSL+SourceSansPro-Bold"/>
              </a:rPr>
              <a:t>TRIAGE</a:t>
            </a:r>
          </a:p>
          <a:p>
            <a:pPr marL="165100" marR="0">
              <a:lnSpc>
                <a:spcPts val="1200"/>
              </a:lnSpc>
              <a:spcBef>
                <a:spcPts val="0"/>
              </a:spcBef>
              <a:spcAft>
                <a:spcPts val="0"/>
              </a:spcAft>
            </a:pPr>
            <a:r>
              <a:rPr dirty="0" sz="1000">
                <a:solidFill>
                  <a:srgbClr val="990000"/>
                </a:solidFill>
                <a:latin typeface="HQSKEM+SourceSansPro-SemiBold"/>
                <a:cs typeface="HQSKEM+SourceSansPro-SemiBold"/>
              </a:rPr>
              <a:t>Name</a:t>
            </a:r>
          </a:p>
        </p:txBody>
      </p:sp>
      <p:sp>
        <p:nvSpPr>
          <p:cNvPr id="15" name="object 15"/>
          <p:cNvSpPr txBox="1"/>
          <p:nvPr/>
        </p:nvSpPr>
        <p:spPr>
          <a:xfrm>
            <a:off x="5372368" y="3185533"/>
            <a:ext cx="877570" cy="197739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0" marR="0">
              <a:lnSpc>
                <a:spcPts val="1256"/>
              </a:lnSpc>
              <a:spcBef>
                <a:spcPts val="0"/>
              </a:spcBef>
              <a:spcAft>
                <a:spcPts val="0"/>
              </a:spcAft>
            </a:pPr>
            <a:r>
              <a:rPr dirty="0" sz="1000" b="1">
                <a:solidFill>
                  <a:srgbClr val="000000"/>
                </a:solidFill>
                <a:latin typeface="HLALSL+SourceSansPro-Bold"/>
                <a:cs typeface="HLALSL+SourceSansPro-Bold"/>
              </a:rPr>
              <a:t>ASSEMBLYꢀ&amp;ꢀ</a:t>
            </a:r>
          </a:p>
        </p:txBody>
      </p:sp>
      <p:sp>
        <p:nvSpPr>
          <p:cNvPr id="16" name="object 16"/>
          <p:cNvSpPr txBox="1"/>
          <p:nvPr/>
        </p:nvSpPr>
        <p:spPr>
          <a:xfrm>
            <a:off x="824609" y="3255296"/>
            <a:ext cx="1184275" cy="197739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0" marR="0">
              <a:lnSpc>
                <a:spcPts val="1256"/>
              </a:lnSpc>
              <a:spcBef>
                <a:spcPts val="0"/>
              </a:spcBef>
              <a:spcAft>
                <a:spcPts val="0"/>
              </a:spcAft>
            </a:pPr>
            <a:r>
              <a:rPr dirty="0" sz="1000" b="1">
                <a:solidFill>
                  <a:srgbClr val="000000"/>
                </a:solidFill>
                <a:latin typeface="HLALSL+SourceSansPro-Bold"/>
                <a:cs typeface="HLALSL+SourceSansPro-Bold"/>
              </a:rPr>
              <a:t>SEARCHꢀ&amp;ꢀRESCUE</a:t>
            </a:r>
          </a:p>
        </p:txBody>
      </p:sp>
      <p:sp>
        <p:nvSpPr>
          <p:cNvPr id="17" name="object 17"/>
          <p:cNvSpPr txBox="1"/>
          <p:nvPr/>
        </p:nvSpPr>
        <p:spPr>
          <a:xfrm>
            <a:off x="5277912" y="3337933"/>
            <a:ext cx="1038605" cy="502158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49212" marR="0">
              <a:lnSpc>
                <a:spcPts val="1256"/>
              </a:lnSpc>
              <a:spcBef>
                <a:spcPts val="0"/>
              </a:spcBef>
              <a:spcAft>
                <a:spcPts val="0"/>
              </a:spcAft>
            </a:pPr>
            <a:r>
              <a:rPr dirty="0" sz="1000" b="1">
                <a:solidFill>
                  <a:srgbClr val="000000"/>
                </a:solidFill>
                <a:latin typeface="HLALSL+SourceSansPro-Bold"/>
                <a:cs typeface="HLALSL+SourceSansPro-Bold"/>
              </a:rPr>
              <a:t>ATTENDANCE,ꢀ</a:t>
            </a:r>
          </a:p>
          <a:p>
            <a:pPr marL="0" marR="0">
              <a:lnSpc>
                <a:spcPts val="1200"/>
              </a:lnSpc>
              <a:spcBef>
                <a:spcPts val="0"/>
              </a:spcBef>
              <a:spcAft>
                <a:spcPts val="0"/>
              </a:spcAft>
            </a:pPr>
            <a:r>
              <a:rPr dirty="0" sz="1000" b="1">
                <a:solidFill>
                  <a:srgbClr val="000000"/>
                </a:solidFill>
                <a:latin typeface="HLALSL+SourceSansPro-Bold"/>
                <a:cs typeface="HLALSL+SourceSansPro-Bold"/>
              </a:rPr>
              <a:t>REUNIFICATION</a:t>
            </a:r>
          </a:p>
          <a:p>
            <a:pPr marL="283368" marR="0">
              <a:lnSpc>
                <a:spcPts val="1200"/>
              </a:lnSpc>
              <a:spcBef>
                <a:spcPts val="0"/>
              </a:spcBef>
              <a:spcAft>
                <a:spcPts val="0"/>
              </a:spcAft>
            </a:pPr>
            <a:r>
              <a:rPr dirty="0" sz="1000">
                <a:solidFill>
                  <a:srgbClr val="990000"/>
                </a:solidFill>
                <a:latin typeface="HQSKEM+SourceSansPro-SemiBold"/>
                <a:cs typeface="HQSKEM+SourceSansPro-SemiBold"/>
              </a:rPr>
              <a:t>Name</a:t>
            </a:r>
          </a:p>
        </p:txBody>
      </p:sp>
      <p:sp>
        <p:nvSpPr>
          <p:cNvPr id="18" name="object 18"/>
          <p:cNvSpPr txBox="1"/>
          <p:nvPr/>
        </p:nvSpPr>
        <p:spPr>
          <a:xfrm>
            <a:off x="1186481" y="3407696"/>
            <a:ext cx="472694" cy="349758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0" marR="0">
              <a:lnSpc>
                <a:spcPts val="1253"/>
              </a:lnSpc>
              <a:spcBef>
                <a:spcPts val="0"/>
              </a:spcBef>
              <a:spcAft>
                <a:spcPts val="0"/>
              </a:spcAft>
            </a:pPr>
            <a:r>
              <a:rPr dirty="0" sz="1000">
                <a:solidFill>
                  <a:srgbClr val="990000"/>
                </a:solidFill>
                <a:latin typeface="HQSKEM+SourceSansPro-SemiBold"/>
                <a:cs typeface="HQSKEM+SourceSansPro-SemiBold"/>
              </a:rPr>
              <a:t>Name</a:t>
            </a:r>
          </a:p>
          <a:p>
            <a:pPr marL="0" marR="0">
              <a:lnSpc>
                <a:spcPts val="1200"/>
              </a:lnSpc>
              <a:spcBef>
                <a:spcPts val="0"/>
              </a:spcBef>
              <a:spcAft>
                <a:spcPts val="0"/>
              </a:spcAft>
            </a:pPr>
            <a:r>
              <a:rPr dirty="0" sz="1000">
                <a:solidFill>
                  <a:srgbClr val="000000"/>
                </a:solidFill>
                <a:latin typeface="HQSKEM+SourceSansPro-SemiBold"/>
                <a:cs typeface="HQSKEM+SourceSansPro-SemiBold"/>
              </a:rPr>
              <a:t>Name</a:t>
            </a:r>
          </a:p>
        </p:txBody>
      </p:sp>
      <p:sp>
        <p:nvSpPr>
          <p:cNvPr id="19" name="object 19"/>
          <p:cNvSpPr txBox="1"/>
          <p:nvPr/>
        </p:nvSpPr>
        <p:spPr>
          <a:xfrm>
            <a:off x="7748680" y="3613108"/>
            <a:ext cx="472694" cy="197358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0" marR="0">
              <a:lnSpc>
                <a:spcPts val="1253"/>
              </a:lnSpc>
              <a:spcBef>
                <a:spcPts val="0"/>
              </a:spcBef>
              <a:spcAft>
                <a:spcPts val="0"/>
              </a:spcAft>
            </a:pPr>
            <a:r>
              <a:rPr dirty="0" sz="1000">
                <a:solidFill>
                  <a:srgbClr val="000000"/>
                </a:solidFill>
                <a:latin typeface="HQSKEM+SourceSansPro-SemiBold"/>
                <a:cs typeface="HQSKEM+SourceSansPro-SemiBold"/>
              </a:rPr>
              <a:t>Name</a:t>
            </a:r>
          </a:p>
        </p:txBody>
      </p:sp>
      <p:sp>
        <p:nvSpPr>
          <p:cNvPr id="20" name="object 20"/>
          <p:cNvSpPr txBox="1"/>
          <p:nvPr/>
        </p:nvSpPr>
        <p:spPr>
          <a:xfrm>
            <a:off x="3373881" y="3652258"/>
            <a:ext cx="472694" cy="197358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0" marR="0">
              <a:lnSpc>
                <a:spcPts val="1253"/>
              </a:lnSpc>
              <a:spcBef>
                <a:spcPts val="0"/>
              </a:spcBef>
              <a:spcAft>
                <a:spcPts val="0"/>
              </a:spcAft>
            </a:pPr>
            <a:r>
              <a:rPr dirty="0" sz="1000">
                <a:solidFill>
                  <a:srgbClr val="000000"/>
                </a:solidFill>
                <a:latin typeface="HQSKEM+SourceSansPro-SemiBold"/>
                <a:cs typeface="HQSKEM+SourceSansPro-SemiBold"/>
              </a:rPr>
              <a:t>Name</a:t>
            </a:r>
          </a:p>
        </p:txBody>
      </p:sp>
      <p:sp>
        <p:nvSpPr>
          <p:cNvPr id="21" name="object 21"/>
          <p:cNvSpPr txBox="1"/>
          <p:nvPr/>
        </p:nvSpPr>
        <p:spPr>
          <a:xfrm>
            <a:off x="5561281" y="3795133"/>
            <a:ext cx="472694" cy="197358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0" marR="0">
              <a:lnSpc>
                <a:spcPts val="1253"/>
              </a:lnSpc>
              <a:spcBef>
                <a:spcPts val="0"/>
              </a:spcBef>
              <a:spcAft>
                <a:spcPts val="0"/>
              </a:spcAft>
            </a:pPr>
            <a:r>
              <a:rPr dirty="0" sz="1000">
                <a:solidFill>
                  <a:srgbClr val="000000"/>
                </a:solidFill>
                <a:latin typeface="HQSKEM+SourceSansPro-SemiBold"/>
                <a:cs typeface="HQSKEM+SourceSansPro-SemiBold"/>
              </a:rPr>
              <a:t>Name</a:t>
            </a:r>
          </a:p>
        </p:txBody>
      </p:sp>
      <p:sp>
        <p:nvSpPr>
          <p:cNvPr id="22" name="object 22"/>
          <p:cNvSpPr txBox="1"/>
          <p:nvPr/>
        </p:nvSpPr>
        <p:spPr>
          <a:xfrm>
            <a:off x="7481980" y="3947058"/>
            <a:ext cx="1006729" cy="349758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0" marR="0">
              <a:lnSpc>
                <a:spcPts val="1256"/>
              </a:lnSpc>
              <a:spcBef>
                <a:spcPts val="0"/>
              </a:spcBef>
              <a:spcAft>
                <a:spcPts val="0"/>
              </a:spcAft>
            </a:pPr>
            <a:r>
              <a:rPr dirty="0" sz="1000" b="1">
                <a:solidFill>
                  <a:srgbClr val="000000"/>
                </a:solidFill>
                <a:latin typeface="HLALSL+SourceSansPro-Bold"/>
                <a:cs typeface="HLALSL+SourceSansPro-Bold"/>
              </a:rPr>
              <a:t>TeamꢀMembers</a:t>
            </a:r>
          </a:p>
          <a:p>
            <a:pPr marL="266700" marR="0">
              <a:lnSpc>
                <a:spcPts val="1200"/>
              </a:lnSpc>
              <a:spcBef>
                <a:spcPts val="0"/>
              </a:spcBef>
              <a:spcAft>
                <a:spcPts val="0"/>
              </a:spcAft>
            </a:pPr>
            <a:r>
              <a:rPr dirty="0" sz="1000">
                <a:solidFill>
                  <a:srgbClr val="000000"/>
                </a:solidFill>
                <a:latin typeface="HQSKEM+SourceSansPro-SemiBold"/>
                <a:cs typeface="HQSKEM+SourceSansPro-SemiBold"/>
              </a:rPr>
              <a:t>Name</a:t>
            </a:r>
          </a:p>
        </p:txBody>
      </p:sp>
      <p:sp>
        <p:nvSpPr>
          <p:cNvPr id="23" name="object 23"/>
          <p:cNvSpPr txBox="1"/>
          <p:nvPr/>
        </p:nvSpPr>
        <p:spPr>
          <a:xfrm>
            <a:off x="948431" y="4108733"/>
            <a:ext cx="1006728" cy="349758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0" marR="0">
              <a:lnSpc>
                <a:spcPts val="1256"/>
              </a:lnSpc>
              <a:spcBef>
                <a:spcPts val="0"/>
              </a:spcBef>
              <a:spcAft>
                <a:spcPts val="0"/>
              </a:spcAft>
            </a:pPr>
            <a:r>
              <a:rPr dirty="0" sz="1000" b="1">
                <a:solidFill>
                  <a:srgbClr val="000000"/>
                </a:solidFill>
                <a:latin typeface="HLALSL+SourceSansPro-Bold"/>
                <a:cs typeface="HLALSL+SourceSansPro-Bold"/>
              </a:rPr>
              <a:t>TeamꢀMembers</a:t>
            </a:r>
          </a:p>
          <a:p>
            <a:pPr marL="266700" marR="0">
              <a:lnSpc>
                <a:spcPts val="1200"/>
              </a:lnSpc>
              <a:spcBef>
                <a:spcPts val="0"/>
              </a:spcBef>
              <a:spcAft>
                <a:spcPts val="0"/>
              </a:spcAft>
            </a:pPr>
            <a:r>
              <a:rPr dirty="0" sz="1000">
                <a:solidFill>
                  <a:srgbClr val="000000"/>
                </a:solidFill>
                <a:latin typeface="HQSKEM+SourceSansPro-SemiBold"/>
                <a:cs typeface="HQSKEM+SourceSansPro-SemiBold"/>
              </a:rPr>
              <a:t>Name</a:t>
            </a:r>
          </a:p>
        </p:txBody>
      </p:sp>
      <p:sp>
        <p:nvSpPr>
          <p:cNvPr id="24" name="object 24"/>
          <p:cNvSpPr txBox="1"/>
          <p:nvPr/>
        </p:nvSpPr>
        <p:spPr>
          <a:xfrm>
            <a:off x="3048931" y="4098633"/>
            <a:ext cx="1006728" cy="349758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0" marR="0">
              <a:lnSpc>
                <a:spcPts val="1256"/>
              </a:lnSpc>
              <a:spcBef>
                <a:spcPts val="0"/>
              </a:spcBef>
              <a:spcAft>
                <a:spcPts val="0"/>
              </a:spcAft>
            </a:pPr>
            <a:r>
              <a:rPr dirty="0" sz="1000" b="1">
                <a:solidFill>
                  <a:srgbClr val="000000"/>
                </a:solidFill>
                <a:latin typeface="HLALSL+SourceSansPro-Bold"/>
                <a:cs typeface="HLALSL+SourceSansPro-Bold"/>
              </a:rPr>
              <a:t>TeamꢀMembers</a:t>
            </a:r>
          </a:p>
          <a:p>
            <a:pPr marL="266700" marR="0">
              <a:lnSpc>
                <a:spcPts val="1200"/>
              </a:lnSpc>
              <a:spcBef>
                <a:spcPts val="0"/>
              </a:spcBef>
              <a:spcAft>
                <a:spcPts val="0"/>
              </a:spcAft>
            </a:pPr>
            <a:r>
              <a:rPr dirty="0" sz="1000">
                <a:solidFill>
                  <a:srgbClr val="000000"/>
                </a:solidFill>
                <a:latin typeface="HQSKEM+SourceSansPro-SemiBold"/>
                <a:cs typeface="HQSKEM+SourceSansPro-SemiBold"/>
              </a:rPr>
              <a:t>Name</a:t>
            </a:r>
          </a:p>
        </p:txBody>
      </p:sp>
      <p:sp>
        <p:nvSpPr>
          <p:cNvPr id="25" name="object 25"/>
          <p:cNvSpPr txBox="1"/>
          <p:nvPr/>
        </p:nvSpPr>
        <p:spPr>
          <a:xfrm>
            <a:off x="5180377" y="4189158"/>
            <a:ext cx="1006728" cy="349758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0" marR="0">
              <a:lnSpc>
                <a:spcPts val="1256"/>
              </a:lnSpc>
              <a:spcBef>
                <a:spcPts val="0"/>
              </a:spcBef>
              <a:spcAft>
                <a:spcPts val="0"/>
              </a:spcAft>
            </a:pPr>
            <a:r>
              <a:rPr dirty="0" sz="1000" b="1">
                <a:solidFill>
                  <a:srgbClr val="000000"/>
                </a:solidFill>
                <a:latin typeface="HLALSL+SourceSansPro-Bold"/>
                <a:cs typeface="HLALSL+SourceSansPro-Bold"/>
              </a:rPr>
              <a:t>TeamꢀMembers</a:t>
            </a:r>
          </a:p>
          <a:p>
            <a:pPr marL="351766" marR="0">
              <a:lnSpc>
                <a:spcPts val="1200"/>
              </a:lnSpc>
              <a:spcBef>
                <a:spcPts val="0"/>
              </a:spcBef>
              <a:spcAft>
                <a:spcPts val="0"/>
              </a:spcAft>
            </a:pPr>
            <a:r>
              <a:rPr dirty="0" sz="1000">
                <a:solidFill>
                  <a:srgbClr val="000000"/>
                </a:solidFill>
                <a:latin typeface="HQSKEM+SourceSansPro-SemiBold"/>
                <a:cs typeface="HQSKEM+SourceSansPro-SemiBold"/>
              </a:rPr>
              <a:t>Name</a:t>
            </a:r>
          </a:p>
        </p:txBody>
      </p:sp>
      <p:sp>
        <p:nvSpPr>
          <p:cNvPr id="26" name="object 26"/>
          <p:cNvSpPr txBox="1"/>
          <p:nvPr/>
        </p:nvSpPr>
        <p:spPr>
          <a:xfrm>
            <a:off x="7748680" y="4251858"/>
            <a:ext cx="472694" cy="502158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0" marR="0">
              <a:lnSpc>
                <a:spcPts val="1253"/>
              </a:lnSpc>
              <a:spcBef>
                <a:spcPts val="0"/>
              </a:spcBef>
              <a:spcAft>
                <a:spcPts val="0"/>
              </a:spcAft>
            </a:pPr>
            <a:r>
              <a:rPr dirty="0" sz="1000">
                <a:solidFill>
                  <a:srgbClr val="000000"/>
                </a:solidFill>
                <a:latin typeface="HQSKEM+SourceSansPro-SemiBold"/>
                <a:cs typeface="HQSKEM+SourceSansPro-SemiBold"/>
              </a:rPr>
              <a:t>Name</a:t>
            </a:r>
          </a:p>
          <a:p>
            <a:pPr marL="0" marR="0">
              <a:lnSpc>
                <a:spcPts val="1200"/>
              </a:lnSpc>
              <a:spcBef>
                <a:spcPts val="0"/>
              </a:spcBef>
              <a:spcAft>
                <a:spcPts val="0"/>
              </a:spcAft>
            </a:pPr>
            <a:r>
              <a:rPr dirty="0" sz="1000">
                <a:solidFill>
                  <a:srgbClr val="000000"/>
                </a:solidFill>
                <a:latin typeface="HQSKEM+SourceSansPro-SemiBold"/>
                <a:cs typeface="HQSKEM+SourceSansPro-SemiBold"/>
              </a:rPr>
              <a:t>Name</a:t>
            </a:r>
          </a:p>
          <a:p>
            <a:pPr marL="0" marR="0">
              <a:lnSpc>
                <a:spcPts val="1200"/>
              </a:lnSpc>
              <a:spcBef>
                <a:spcPts val="0"/>
              </a:spcBef>
              <a:spcAft>
                <a:spcPts val="0"/>
              </a:spcAft>
            </a:pPr>
            <a:r>
              <a:rPr dirty="0" sz="1000">
                <a:solidFill>
                  <a:srgbClr val="000000"/>
                </a:solidFill>
                <a:latin typeface="HQSKEM+SourceSansPro-SemiBold"/>
                <a:cs typeface="HQSKEM+SourceSansPro-SemiBold"/>
              </a:rPr>
              <a:t>Name</a:t>
            </a:r>
          </a:p>
        </p:txBody>
      </p:sp>
      <p:sp>
        <p:nvSpPr>
          <p:cNvPr id="27" name="object 27"/>
          <p:cNvSpPr txBox="1"/>
          <p:nvPr/>
        </p:nvSpPr>
        <p:spPr>
          <a:xfrm>
            <a:off x="1215131" y="4413533"/>
            <a:ext cx="472694" cy="502158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0" marR="0">
              <a:lnSpc>
                <a:spcPts val="1253"/>
              </a:lnSpc>
              <a:spcBef>
                <a:spcPts val="0"/>
              </a:spcBef>
              <a:spcAft>
                <a:spcPts val="0"/>
              </a:spcAft>
            </a:pPr>
            <a:r>
              <a:rPr dirty="0" sz="1000">
                <a:solidFill>
                  <a:srgbClr val="000000"/>
                </a:solidFill>
                <a:latin typeface="HQSKEM+SourceSansPro-SemiBold"/>
                <a:cs typeface="HQSKEM+SourceSansPro-SemiBold"/>
              </a:rPr>
              <a:t>Name</a:t>
            </a:r>
          </a:p>
          <a:p>
            <a:pPr marL="0" marR="0">
              <a:lnSpc>
                <a:spcPts val="1200"/>
              </a:lnSpc>
              <a:spcBef>
                <a:spcPts val="0"/>
              </a:spcBef>
              <a:spcAft>
                <a:spcPts val="0"/>
              </a:spcAft>
            </a:pPr>
            <a:r>
              <a:rPr dirty="0" sz="1000">
                <a:solidFill>
                  <a:srgbClr val="000000"/>
                </a:solidFill>
                <a:latin typeface="HQSKEM+SourceSansPro-SemiBold"/>
                <a:cs typeface="HQSKEM+SourceSansPro-SemiBold"/>
              </a:rPr>
              <a:t>Name</a:t>
            </a:r>
          </a:p>
          <a:p>
            <a:pPr marL="0" marR="0">
              <a:lnSpc>
                <a:spcPts val="1200"/>
              </a:lnSpc>
              <a:spcBef>
                <a:spcPts val="0"/>
              </a:spcBef>
              <a:spcAft>
                <a:spcPts val="0"/>
              </a:spcAft>
            </a:pPr>
            <a:r>
              <a:rPr dirty="0" sz="1000">
                <a:solidFill>
                  <a:srgbClr val="000000"/>
                </a:solidFill>
                <a:latin typeface="HQSKEM+SourceSansPro-SemiBold"/>
                <a:cs typeface="HQSKEM+SourceSansPro-SemiBold"/>
              </a:rPr>
              <a:t>Name</a:t>
            </a:r>
          </a:p>
        </p:txBody>
      </p:sp>
      <p:sp>
        <p:nvSpPr>
          <p:cNvPr id="28" name="object 28"/>
          <p:cNvSpPr txBox="1"/>
          <p:nvPr/>
        </p:nvSpPr>
        <p:spPr>
          <a:xfrm>
            <a:off x="3315631" y="4403433"/>
            <a:ext cx="472694" cy="502158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0" marR="0">
              <a:lnSpc>
                <a:spcPts val="1253"/>
              </a:lnSpc>
              <a:spcBef>
                <a:spcPts val="0"/>
              </a:spcBef>
              <a:spcAft>
                <a:spcPts val="0"/>
              </a:spcAft>
            </a:pPr>
            <a:r>
              <a:rPr dirty="0" sz="1000">
                <a:solidFill>
                  <a:srgbClr val="000000"/>
                </a:solidFill>
                <a:latin typeface="HQSKEM+SourceSansPro-SemiBold"/>
                <a:cs typeface="HQSKEM+SourceSansPro-SemiBold"/>
              </a:rPr>
              <a:t>Name</a:t>
            </a:r>
          </a:p>
          <a:p>
            <a:pPr marL="0" marR="0">
              <a:lnSpc>
                <a:spcPts val="1200"/>
              </a:lnSpc>
              <a:spcBef>
                <a:spcPts val="0"/>
              </a:spcBef>
              <a:spcAft>
                <a:spcPts val="0"/>
              </a:spcAft>
            </a:pPr>
            <a:r>
              <a:rPr dirty="0" sz="1000">
                <a:solidFill>
                  <a:srgbClr val="000000"/>
                </a:solidFill>
                <a:latin typeface="HQSKEM+SourceSansPro-SemiBold"/>
                <a:cs typeface="HQSKEM+SourceSansPro-SemiBold"/>
              </a:rPr>
              <a:t>Name</a:t>
            </a:r>
          </a:p>
          <a:p>
            <a:pPr marL="0" marR="0">
              <a:lnSpc>
                <a:spcPts val="1200"/>
              </a:lnSpc>
              <a:spcBef>
                <a:spcPts val="0"/>
              </a:spcBef>
              <a:spcAft>
                <a:spcPts val="0"/>
              </a:spcAft>
            </a:pPr>
            <a:r>
              <a:rPr dirty="0" sz="1000">
                <a:solidFill>
                  <a:srgbClr val="000000"/>
                </a:solidFill>
                <a:latin typeface="HQSKEM+SourceSansPro-SemiBold"/>
                <a:cs typeface="HQSKEM+SourceSansPro-SemiBold"/>
              </a:rPr>
              <a:t>Name</a:t>
            </a:r>
          </a:p>
        </p:txBody>
      </p:sp>
      <p:sp>
        <p:nvSpPr>
          <p:cNvPr id="29" name="object 29"/>
          <p:cNvSpPr txBox="1"/>
          <p:nvPr/>
        </p:nvSpPr>
        <p:spPr>
          <a:xfrm>
            <a:off x="5532144" y="4493958"/>
            <a:ext cx="472694" cy="502158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0" marR="0">
              <a:lnSpc>
                <a:spcPts val="1253"/>
              </a:lnSpc>
              <a:spcBef>
                <a:spcPts val="0"/>
              </a:spcBef>
              <a:spcAft>
                <a:spcPts val="0"/>
              </a:spcAft>
            </a:pPr>
            <a:r>
              <a:rPr dirty="0" sz="1000">
                <a:solidFill>
                  <a:srgbClr val="000000"/>
                </a:solidFill>
                <a:latin typeface="HQSKEM+SourceSansPro-SemiBold"/>
                <a:cs typeface="HQSKEM+SourceSansPro-SemiBold"/>
              </a:rPr>
              <a:t>Name</a:t>
            </a:r>
          </a:p>
          <a:p>
            <a:pPr marL="0" marR="0">
              <a:lnSpc>
                <a:spcPts val="1200"/>
              </a:lnSpc>
              <a:spcBef>
                <a:spcPts val="0"/>
              </a:spcBef>
              <a:spcAft>
                <a:spcPts val="0"/>
              </a:spcAft>
            </a:pPr>
            <a:r>
              <a:rPr dirty="0" sz="1000">
                <a:solidFill>
                  <a:srgbClr val="000000"/>
                </a:solidFill>
                <a:latin typeface="HQSKEM+SourceSansPro-SemiBold"/>
                <a:cs typeface="HQSKEM+SourceSansPro-SemiBold"/>
              </a:rPr>
              <a:t>Name</a:t>
            </a:r>
          </a:p>
          <a:p>
            <a:pPr marL="0" marR="0">
              <a:lnSpc>
                <a:spcPts val="1200"/>
              </a:lnSpc>
              <a:spcBef>
                <a:spcPts val="0"/>
              </a:spcBef>
              <a:spcAft>
                <a:spcPts val="0"/>
              </a:spcAft>
            </a:pPr>
            <a:r>
              <a:rPr dirty="0" sz="1000">
                <a:solidFill>
                  <a:srgbClr val="000000"/>
                </a:solidFill>
                <a:latin typeface="HQSKEM+SourceSansPro-SemiBold"/>
                <a:cs typeface="HQSKEM+SourceSansPro-SemiBold"/>
              </a:rPr>
              <a:t>Name</a:t>
            </a:r>
          </a:p>
        </p:txBody>
      </p:sp>
    </p:spTree>
  </p:cSld>
  <p:clrMapOvr>
    <a:masterClrMapping/>
  </p:clrMapOvr>
</p:sld>
</file>

<file path=ppt/slides/slide14.xml><?xml version="1.0" encoding="utf-8"?>
<p:sld xmlns:p="http://schemas.openxmlformats.org/presentationml/2006/main" xmlns:a="http://schemas.openxmlformats.org/drawingml/2006/main" xmlns:r="http://schemas.openxmlformats.org/officeDocument/2006/relationships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" name="object 1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blipFill>
            <a:blip cstate="print" r:embed="rId2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/>
        </p:txBody>
      </p:sp>
      <p:sp>
        <p:nvSpPr>
          <p:cNvPr id="3" name="object 3"/>
          <p:cNvSpPr txBox="1"/>
          <p:nvPr/>
        </p:nvSpPr>
        <p:spPr>
          <a:xfrm>
            <a:off x="1153594" y="1407718"/>
            <a:ext cx="6741554" cy="572566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0" marR="0">
              <a:lnSpc>
                <a:spcPts val="4208"/>
              </a:lnSpc>
              <a:spcBef>
                <a:spcPts val="0"/>
              </a:spcBef>
              <a:spcAft>
                <a:spcPts val="0"/>
              </a:spcAft>
            </a:pPr>
            <a:r>
              <a:rPr dirty="0" sz="2800" b="1">
                <a:solidFill>
                  <a:srgbClr val="1a1a1a"/>
                </a:solidFill>
                <a:latin typeface="BCEHTT+Raleway-Bold"/>
                <a:cs typeface="BCEHTT+Raleway-Bold"/>
              </a:rPr>
              <a:t>School</a:t>
            </a:r>
            <a:r>
              <a:rPr dirty="0" sz="2800" b="1">
                <a:solidFill>
                  <a:srgbClr val="1a1a1a"/>
                </a:solidFill>
                <a:latin typeface="BCEHTT+Raleway-Bold"/>
                <a:cs typeface="BCEHTT+Raleway-Bold"/>
              </a:rPr>
              <a:t> </a:t>
            </a:r>
            <a:r>
              <a:rPr dirty="0" sz="2800" b="1">
                <a:solidFill>
                  <a:srgbClr val="1a1a1a"/>
                </a:solidFill>
                <a:latin typeface="BCEHTT+Raleway-Bold"/>
                <a:cs typeface="BCEHTT+Raleway-Bold"/>
              </a:rPr>
              <a:t>Based</a:t>
            </a:r>
            <a:r>
              <a:rPr dirty="0" sz="2800" spc="-75" b="1">
                <a:solidFill>
                  <a:srgbClr val="1a1a1a"/>
                </a:solidFill>
                <a:latin typeface="BCEHTT+Raleway-Bold"/>
                <a:cs typeface="BCEHTT+Raleway-Bold"/>
              </a:rPr>
              <a:t> </a:t>
            </a:r>
            <a:r>
              <a:rPr dirty="0" sz="3600" b="1">
                <a:solidFill>
                  <a:srgbClr val="1a1a1a"/>
                </a:solidFill>
                <a:latin typeface="BCEHTT+Raleway-Bold"/>
                <a:cs typeface="BCEHTT+Raleway-Bold"/>
              </a:rPr>
              <a:t>Incident</a:t>
            </a:r>
            <a:r>
              <a:rPr dirty="0" sz="3600" b="1">
                <a:solidFill>
                  <a:srgbClr val="1a1a1a"/>
                </a:solidFill>
                <a:latin typeface="BCEHTT+Raleway-Bold"/>
                <a:cs typeface="BCEHTT+Raleway-Bold"/>
              </a:rPr>
              <a:t> </a:t>
            </a:r>
            <a:r>
              <a:rPr dirty="0" sz="3600" b="1">
                <a:solidFill>
                  <a:srgbClr val="1a1a1a"/>
                </a:solidFill>
                <a:latin typeface="BCEHTT+Raleway-Bold"/>
                <a:cs typeface="BCEHTT+Raleway-Bold"/>
              </a:rPr>
              <a:t>Command</a:t>
            </a:r>
          </a:p>
        </p:txBody>
      </p:sp>
      <p:sp>
        <p:nvSpPr>
          <p:cNvPr id="4" name="object 4"/>
          <p:cNvSpPr txBox="1"/>
          <p:nvPr/>
        </p:nvSpPr>
        <p:spPr>
          <a:xfrm>
            <a:off x="2428206" y="1956358"/>
            <a:ext cx="4212286" cy="1000321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657325" marR="0">
              <a:lnSpc>
                <a:spcPts val="4208"/>
              </a:lnSpc>
              <a:spcBef>
                <a:spcPts val="0"/>
              </a:spcBef>
              <a:spcAft>
                <a:spcPts val="0"/>
              </a:spcAft>
            </a:pPr>
            <a:r>
              <a:rPr dirty="0" sz="3600" b="1">
                <a:solidFill>
                  <a:srgbClr val="1a1a1a"/>
                </a:solidFill>
                <a:latin typeface="BCEHTT+Raleway-Bold"/>
                <a:cs typeface="BCEHTT+Raleway-Bold"/>
              </a:rPr>
              <a:t>System</a:t>
            </a:r>
            <a:r>
              <a:rPr dirty="0" sz="3600" b="1">
                <a:solidFill>
                  <a:srgbClr val="1a1a1a"/>
                </a:solidFill>
                <a:latin typeface="BCEHTT+Raleway-Bold"/>
                <a:cs typeface="BCEHTT+Raleway-Bold"/>
              </a:rPr>
              <a:t> </a:t>
            </a:r>
            <a:r>
              <a:rPr dirty="0" sz="3600" b="1">
                <a:solidFill>
                  <a:srgbClr val="1a1a1a"/>
                </a:solidFill>
                <a:latin typeface="BCEHTT+Raleway-Bold"/>
                <a:cs typeface="BCEHTT+Raleway-Bold"/>
              </a:rPr>
              <a:t>(ICS)</a:t>
            </a:r>
          </a:p>
          <a:p>
            <a:pPr marL="0" marR="0">
              <a:lnSpc>
                <a:spcPts val="3273"/>
              </a:lnSpc>
              <a:spcBef>
                <a:spcPts val="94"/>
              </a:spcBef>
              <a:spcAft>
                <a:spcPts val="0"/>
              </a:spcAft>
            </a:pPr>
            <a:r>
              <a:rPr dirty="0" sz="2800" b="1">
                <a:solidFill>
                  <a:srgbClr val="1a1a1a"/>
                </a:solidFill>
                <a:latin typeface="BCEHTT+Raleway-Bold"/>
                <a:cs typeface="BCEHTT+Raleway-Bold"/>
              </a:rPr>
              <a:t>Roles</a:t>
            </a:r>
            <a:r>
              <a:rPr dirty="0" sz="2800" b="1">
                <a:solidFill>
                  <a:srgbClr val="1a1a1a"/>
                </a:solidFill>
                <a:latin typeface="BCEHTT+Raleway-Bold"/>
                <a:cs typeface="BCEHTT+Raleway-Bold"/>
              </a:rPr>
              <a:t> </a:t>
            </a:r>
            <a:r>
              <a:rPr dirty="0" sz="2800" b="1">
                <a:solidFill>
                  <a:srgbClr val="1a1a1a"/>
                </a:solidFill>
                <a:latin typeface="BCEHTT+Raleway-Bold"/>
                <a:cs typeface="BCEHTT+Raleway-Bold"/>
              </a:rPr>
              <a:t>&amp;</a:t>
            </a:r>
            <a:r>
              <a:rPr dirty="0" sz="2800" b="1">
                <a:solidFill>
                  <a:srgbClr val="1a1a1a"/>
                </a:solidFill>
                <a:latin typeface="BCEHTT+Raleway-Bold"/>
                <a:cs typeface="BCEHTT+Raleway-Bold"/>
              </a:rPr>
              <a:t> </a:t>
            </a:r>
            <a:r>
              <a:rPr dirty="0" sz="2800" b="1">
                <a:solidFill>
                  <a:srgbClr val="1a1a1a"/>
                </a:solidFill>
                <a:latin typeface="BCEHTT+Raleway-Bold"/>
                <a:cs typeface="BCEHTT+Raleway-Bold"/>
              </a:rPr>
              <a:t>Responsibilities</a:t>
            </a:r>
          </a:p>
        </p:txBody>
      </p:sp>
    </p:spTree>
  </p:cSld>
  <p:clrMapOvr>
    <a:masterClrMapping/>
  </p:clrMapOvr>
</p:sld>
</file>

<file path=ppt/slides/slide15.xml><?xml version="1.0" encoding="utf-8"?>
<p:sld xmlns:p="http://schemas.openxmlformats.org/presentationml/2006/main" xmlns:a="http://schemas.openxmlformats.org/drawingml/2006/main" xmlns:r="http://schemas.openxmlformats.org/officeDocument/2006/relationships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" name="object 1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blipFill>
            <a:blip cstate="print" r:embed="rId2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/>
        </p:txBody>
      </p:sp>
      <p:sp>
        <p:nvSpPr>
          <p:cNvPr id="3" name="object 3"/>
          <p:cNvSpPr txBox="1"/>
          <p:nvPr/>
        </p:nvSpPr>
        <p:spPr>
          <a:xfrm>
            <a:off x="819225" y="1409161"/>
            <a:ext cx="3785412" cy="602259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0" marR="0">
              <a:lnSpc>
                <a:spcPts val="4442"/>
              </a:lnSpc>
              <a:spcBef>
                <a:spcPts val="0"/>
              </a:spcBef>
              <a:spcAft>
                <a:spcPts val="0"/>
              </a:spcAft>
            </a:pPr>
            <a:r>
              <a:rPr dirty="0" sz="3800" b="1">
                <a:solidFill>
                  <a:srgbClr val="1a1a1a"/>
                </a:solidFill>
                <a:latin typeface="BCEHTT+Raleway-Bold"/>
                <a:cs typeface="BCEHTT+Raleway-Bold"/>
              </a:rPr>
              <a:t>Command</a:t>
            </a:r>
            <a:r>
              <a:rPr dirty="0" sz="3800" b="1">
                <a:solidFill>
                  <a:srgbClr val="1a1a1a"/>
                </a:solidFill>
                <a:latin typeface="BCEHTT+Raleway-Bold"/>
                <a:cs typeface="BCEHTT+Raleway-Bold"/>
              </a:rPr>
              <a:t> </a:t>
            </a:r>
            <a:r>
              <a:rPr dirty="0" sz="3800" b="1">
                <a:solidFill>
                  <a:srgbClr val="1a1a1a"/>
                </a:solidFill>
                <a:latin typeface="BCEHTT+Raleway-Bold"/>
                <a:cs typeface="BCEHTT+Raleway-Bold"/>
              </a:rPr>
              <a:t>Staff</a:t>
            </a:r>
          </a:p>
        </p:txBody>
      </p:sp>
    </p:spTree>
  </p:cSld>
  <p:clrMapOvr>
    <a:masterClrMapping/>
  </p:clrMapOvr>
</p:sld>
</file>

<file path=ppt/slides/slide16.xml><?xml version="1.0" encoding="utf-8"?>
<p:sld xmlns:p="http://schemas.openxmlformats.org/presentationml/2006/main" xmlns:a="http://schemas.openxmlformats.org/drawingml/2006/main" xmlns:r="http://schemas.openxmlformats.org/officeDocument/2006/relationships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" name="object 1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blipFill>
            <a:blip cstate="print" r:embed="rId2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/>
        </p:txBody>
      </p:sp>
      <p:sp>
        <p:nvSpPr>
          <p:cNvPr id="3" name="object 3"/>
          <p:cNvSpPr txBox="1"/>
          <p:nvPr/>
        </p:nvSpPr>
        <p:spPr>
          <a:xfrm>
            <a:off x="820875" y="731677"/>
            <a:ext cx="5021986" cy="453796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0" marR="0">
              <a:lnSpc>
                <a:spcPts val="3273"/>
              </a:lnSpc>
              <a:spcBef>
                <a:spcPts val="0"/>
              </a:spcBef>
              <a:spcAft>
                <a:spcPts val="0"/>
              </a:spcAft>
            </a:pPr>
            <a:r>
              <a:rPr dirty="0" sz="2800" b="1">
                <a:solidFill>
                  <a:srgbClr val="000000"/>
                </a:solidFill>
                <a:latin typeface="BCEHTT+Raleway-Bold"/>
                <a:cs typeface="BCEHTT+Raleway-Bold"/>
              </a:rPr>
              <a:t>School</a:t>
            </a:r>
            <a:r>
              <a:rPr dirty="0" sz="2800" b="1">
                <a:solidFill>
                  <a:srgbClr val="000000"/>
                </a:solidFill>
                <a:latin typeface="BCEHTT+Raleway-Bold"/>
                <a:cs typeface="BCEHTT+Raleway-Bold"/>
              </a:rPr>
              <a:t> </a:t>
            </a:r>
            <a:r>
              <a:rPr dirty="0" sz="2800" b="1">
                <a:solidFill>
                  <a:srgbClr val="000000"/>
                </a:solidFill>
                <a:latin typeface="BCEHTT+Raleway-Bold"/>
                <a:cs typeface="BCEHTT+Raleway-Bold"/>
              </a:rPr>
              <a:t>Incident</a:t>
            </a:r>
            <a:r>
              <a:rPr dirty="0" sz="2800" b="1">
                <a:solidFill>
                  <a:srgbClr val="000000"/>
                </a:solidFill>
                <a:latin typeface="BCEHTT+Raleway-Bold"/>
                <a:cs typeface="BCEHTT+Raleway-Bold"/>
              </a:rPr>
              <a:t> </a:t>
            </a:r>
            <a:r>
              <a:rPr dirty="0" sz="2800" b="1">
                <a:solidFill>
                  <a:srgbClr val="000000"/>
                </a:solidFill>
                <a:latin typeface="BCEHTT+Raleway-Bold"/>
                <a:cs typeface="BCEHTT+Raleway-Bold"/>
              </a:rPr>
              <a:t>Commander</a:t>
            </a:r>
          </a:p>
        </p:txBody>
      </p:sp>
      <p:sp>
        <p:nvSpPr>
          <p:cNvPr id="4" name="object 4"/>
          <p:cNvSpPr txBox="1"/>
          <p:nvPr/>
        </p:nvSpPr>
        <p:spPr>
          <a:xfrm>
            <a:off x="742550" y="1400237"/>
            <a:ext cx="7657431" cy="897692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0" marR="0">
              <a:lnSpc>
                <a:spcPts val="1981"/>
              </a:lnSpc>
              <a:spcBef>
                <a:spcPts val="0"/>
              </a:spcBef>
              <a:spcAft>
                <a:spcPts val="0"/>
              </a:spcAft>
            </a:pPr>
            <a:r>
              <a:rPr dirty="0" sz="1800">
                <a:solidFill>
                  <a:srgbClr val="666666"/>
                </a:solidFill>
                <a:latin typeface="NGQARG+Lato-Regular"/>
                <a:cs typeface="NGQARG+Lato-Regular"/>
              </a:rPr>
              <a:t>For</a:t>
            </a:r>
            <a:r>
              <a:rPr dirty="0" sz="1800">
                <a:solidFill>
                  <a:srgbClr val="666666"/>
                </a:solidFill>
                <a:latin typeface="NGQARG+Lato-Regular"/>
                <a:cs typeface="NGQARG+Lato-Regular"/>
              </a:rPr>
              <a:t> </a:t>
            </a:r>
            <a:r>
              <a:rPr dirty="0" sz="1800">
                <a:solidFill>
                  <a:srgbClr val="666666"/>
                </a:solidFill>
                <a:latin typeface="NGQARG+Lato-Regular"/>
                <a:cs typeface="NGQARG+Lato-Regular"/>
              </a:rPr>
              <a:t>every</a:t>
            </a:r>
            <a:r>
              <a:rPr dirty="0" sz="1800">
                <a:solidFill>
                  <a:srgbClr val="666666"/>
                </a:solidFill>
                <a:latin typeface="NGQARG+Lato-Regular"/>
                <a:cs typeface="NGQARG+Lato-Regular"/>
              </a:rPr>
              <a:t> </a:t>
            </a:r>
            <a:r>
              <a:rPr dirty="0" sz="1800">
                <a:solidFill>
                  <a:srgbClr val="666666"/>
                </a:solidFill>
                <a:latin typeface="NGQARG+Lato-Regular"/>
                <a:cs typeface="NGQARG+Lato-Regular"/>
              </a:rPr>
              <a:t>incident</a:t>
            </a:r>
            <a:r>
              <a:rPr dirty="0" sz="1800">
                <a:solidFill>
                  <a:srgbClr val="666666"/>
                </a:solidFill>
                <a:latin typeface="NGQARG+Lato-Regular"/>
                <a:cs typeface="NGQARG+Lato-Regular"/>
              </a:rPr>
              <a:t> </a:t>
            </a:r>
            <a:r>
              <a:rPr dirty="0" sz="1800">
                <a:solidFill>
                  <a:srgbClr val="666666"/>
                </a:solidFill>
                <a:latin typeface="NGQARG+Lato-Regular"/>
                <a:cs typeface="NGQARG+Lato-Regular"/>
              </a:rPr>
              <a:t>it</a:t>
            </a:r>
            <a:r>
              <a:rPr dirty="0" sz="1800">
                <a:solidFill>
                  <a:srgbClr val="666666"/>
                </a:solidFill>
                <a:latin typeface="NGQARG+Lato-Regular"/>
                <a:cs typeface="NGQARG+Lato-Regular"/>
              </a:rPr>
              <a:t> </a:t>
            </a:r>
            <a:r>
              <a:rPr dirty="0" sz="1800">
                <a:solidFill>
                  <a:srgbClr val="666666"/>
                </a:solidFill>
                <a:latin typeface="NGQARG+Lato-Regular"/>
                <a:cs typeface="NGQARG+Lato-Regular"/>
              </a:rPr>
              <a:t>needs</a:t>
            </a:r>
            <a:r>
              <a:rPr dirty="0" sz="1800">
                <a:solidFill>
                  <a:srgbClr val="666666"/>
                </a:solidFill>
                <a:latin typeface="NGQARG+Lato-Regular"/>
                <a:cs typeface="NGQARG+Lato-Regular"/>
              </a:rPr>
              <a:t> </a:t>
            </a:r>
            <a:r>
              <a:rPr dirty="0" sz="1800">
                <a:solidFill>
                  <a:srgbClr val="666666"/>
                </a:solidFill>
                <a:latin typeface="NGQARG+Lato-Regular"/>
                <a:cs typeface="NGQARG+Lato-Regular"/>
              </a:rPr>
              <a:t>to</a:t>
            </a:r>
            <a:r>
              <a:rPr dirty="0" sz="1800">
                <a:solidFill>
                  <a:srgbClr val="666666"/>
                </a:solidFill>
                <a:latin typeface="NGQARG+Lato-Regular"/>
                <a:cs typeface="NGQARG+Lato-Regular"/>
              </a:rPr>
              <a:t> </a:t>
            </a:r>
            <a:r>
              <a:rPr dirty="0" sz="1800">
                <a:solidFill>
                  <a:srgbClr val="666666"/>
                </a:solidFill>
                <a:latin typeface="NGQARG+Lato-Regular"/>
                <a:cs typeface="NGQARG+Lato-Regular"/>
              </a:rPr>
              <a:t>be</a:t>
            </a:r>
            <a:r>
              <a:rPr dirty="0" sz="1800">
                <a:solidFill>
                  <a:srgbClr val="666666"/>
                </a:solidFill>
                <a:latin typeface="NGQARG+Lato-Regular"/>
                <a:cs typeface="NGQARG+Lato-Regular"/>
              </a:rPr>
              <a:t> </a:t>
            </a:r>
            <a:r>
              <a:rPr dirty="0" sz="1800">
                <a:solidFill>
                  <a:srgbClr val="666666"/>
                </a:solidFill>
                <a:latin typeface="NGQARG+Lato-Regular"/>
                <a:cs typeface="NGQARG+Lato-Regular"/>
              </a:rPr>
              <a:t>clear</a:t>
            </a:r>
            <a:r>
              <a:rPr dirty="0" sz="1800">
                <a:solidFill>
                  <a:srgbClr val="666666"/>
                </a:solidFill>
                <a:latin typeface="NGQARG+Lato-Regular"/>
                <a:cs typeface="NGQARG+Lato-Regular"/>
              </a:rPr>
              <a:t> </a:t>
            </a:r>
            <a:r>
              <a:rPr dirty="0" sz="1800">
                <a:solidFill>
                  <a:srgbClr val="666666"/>
                </a:solidFill>
                <a:latin typeface="NGQARG+Lato-Regular"/>
                <a:cs typeface="NGQARG+Lato-Regular"/>
              </a:rPr>
              <a:t>who</a:t>
            </a:r>
            <a:r>
              <a:rPr dirty="0" sz="1800">
                <a:solidFill>
                  <a:srgbClr val="666666"/>
                </a:solidFill>
                <a:latin typeface="NGQARG+Lato-Regular"/>
                <a:cs typeface="NGQARG+Lato-Regular"/>
              </a:rPr>
              <a:t> </a:t>
            </a:r>
            <a:r>
              <a:rPr dirty="0" sz="1800">
                <a:solidFill>
                  <a:srgbClr val="666666"/>
                </a:solidFill>
                <a:latin typeface="NGQARG+Lato-Regular"/>
                <a:cs typeface="NGQARG+Lato-Regular"/>
              </a:rPr>
              <a:t>is</a:t>
            </a:r>
            <a:r>
              <a:rPr dirty="0" sz="1800">
                <a:solidFill>
                  <a:srgbClr val="666666"/>
                </a:solidFill>
                <a:latin typeface="NGQARG+Lato-Regular"/>
                <a:cs typeface="NGQARG+Lato-Regular"/>
              </a:rPr>
              <a:t> </a:t>
            </a:r>
            <a:r>
              <a:rPr dirty="0" sz="1800">
                <a:solidFill>
                  <a:srgbClr val="666666"/>
                </a:solidFill>
                <a:latin typeface="NGQARG+Lato-Regular"/>
                <a:cs typeface="NGQARG+Lato-Regular"/>
              </a:rPr>
              <a:t>in</a:t>
            </a:r>
            <a:r>
              <a:rPr dirty="0" sz="1800">
                <a:solidFill>
                  <a:srgbClr val="666666"/>
                </a:solidFill>
                <a:latin typeface="NGQARG+Lato-Regular"/>
                <a:cs typeface="NGQARG+Lato-Regular"/>
              </a:rPr>
              <a:t> </a:t>
            </a:r>
            <a:r>
              <a:rPr dirty="0" sz="1800">
                <a:solidFill>
                  <a:srgbClr val="666666"/>
                </a:solidFill>
                <a:latin typeface="NGQARG+Lato-Regular"/>
                <a:cs typeface="NGQARG+Lato-Regular"/>
              </a:rPr>
              <a:t>charge.</a:t>
            </a:r>
            <a:r>
              <a:rPr dirty="0" sz="1800">
                <a:solidFill>
                  <a:srgbClr val="666666"/>
                </a:solidFill>
                <a:latin typeface="NGQARG+Lato-Regular"/>
                <a:cs typeface="NGQARG+Lato-Regular"/>
              </a:rPr>
              <a:t> </a:t>
            </a:r>
            <a:r>
              <a:rPr dirty="0" sz="1800">
                <a:solidFill>
                  <a:srgbClr val="666666"/>
                </a:solidFill>
                <a:latin typeface="NGQARG+Lato-Regular"/>
                <a:cs typeface="NGQARG+Lato-Regular"/>
              </a:rPr>
              <a:t>In</a:t>
            </a:r>
            <a:r>
              <a:rPr dirty="0" sz="1800">
                <a:solidFill>
                  <a:srgbClr val="666666"/>
                </a:solidFill>
                <a:latin typeface="NGQARG+Lato-Regular"/>
                <a:cs typeface="NGQARG+Lato-Regular"/>
              </a:rPr>
              <a:t> </a:t>
            </a:r>
            <a:r>
              <a:rPr dirty="0" sz="1800">
                <a:solidFill>
                  <a:srgbClr val="666666"/>
                </a:solidFill>
                <a:latin typeface="NGQARG+Lato-Regular"/>
                <a:cs typeface="NGQARG+Lato-Regular"/>
              </a:rPr>
              <a:t>the</a:t>
            </a:r>
            <a:r>
              <a:rPr dirty="0" sz="1800">
                <a:solidFill>
                  <a:srgbClr val="666666"/>
                </a:solidFill>
                <a:latin typeface="NGQARG+Lato-Regular"/>
                <a:cs typeface="NGQARG+Lato-Regular"/>
              </a:rPr>
              <a:t> </a:t>
            </a:r>
            <a:r>
              <a:rPr dirty="0" sz="1800">
                <a:solidFill>
                  <a:srgbClr val="666666"/>
                </a:solidFill>
                <a:latin typeface="NGQARG+Lato-Regular"/>
                <a:cs typeface="NGQARG+Lato-Regular"/>
              </a:rPr>
              <a:t>ICS,</a:t>
            </a:r>
            <a:r>
              <a:rPr dirty="0" sz="1800">
                <a:solidFill>
                  <a:srgbClr val="666666"/>
                </a:solidFill>
                <a:latin typeface="NGQARG+Lato-Regular"/>
                <a:cs typeface="NGQARG+Lato-Regular"/>
              </a:rPr>
              <a:t> </a:t>
            </a:r>
            <a:r>
              <a:rPr dirty="0" sz="1800">
                <a:solidFill>
                  <a:srgbClr val="666666"/>
                </a:solidFill>
                <a:latin typeface="NGQARG+Lato-Regular"/>
                <a:cs typeface="NGQARG+Lato-Regular"/>
              </a:rPr>
              <a:t>that</a:t>
            </a:r>
          </a:p>
          <a:p>
            <a:pPr marL="0" marR="0">
              <a:lnSpc>
                <a:spcPts val="1981"/>
              </a:lnSpc>
              <a:spcBef>
                <a:spcPts val="502"/>
              </a:spcBef>
              <a:spcAft>
                <a:spcPts val="0"/>
              </a:spcAft>
            </a:pPr>
            <a:r>
              <a:rPr dirty="0" sz="1800">
                <a:solidFill>
                  <a:srgbClr val="666666"/>
                </a:solidFill>
                <a:latin typeface="NGQARG+Lato-Regular"/>
                <a:cs typeface="NGQARG+Lato-Regular"/>
              </a:rPr>
              <a:t>person</a:t>
            </a:r>
            <a:r>
              <a:rPr dirty="0" sz="1800">
                <a:solidFill>
                  <a:srgbClr val="666666"/>
                </a:solidFill>
                <a:latin typeface="NGQARG+Lato-Regular"/>
                <a:cs typeface="NGQARG+Lato-Regular"/>
              </a:rPr>
              <a:t> </a:t>
            </a:r>
            <a:r>
              <a:rPr dirty="0" sz="1800">
                <a:solidFill>
                  <a:srgbClr val="666666"/>
                </a:solidFill>
                <a:latin typeface="NGQARG+Lato-Regular"/>
                <a:cs typeface="NGQARG+Lato-Regular"/>
              </a:rPr>
              <a:t>is</a:t>
            </a:r>
            <a:r>
              <a:rPr dirty="0" sz="1800">
                <a:solidFill>
                  <a:srgbClr val="666666"/>
                </a:solidFill>
                <a:latin typeface="NGQARG+Lato-Regular"/>
                <a:cs typeface="NGQARG+Lato-Regular"/>
              </a:rPr>
              <a:t> </a:t>
            </a:r>
            <a:r>
              <a:rPr dirty="0" sz="1800">
                <a:solidFill>
                  <a:srgbClr val="666666"/>
                </a:solidFill>
                <a:latin typeface="NGQARG+Lato-Regular"/>
                <a:cs typeface="NGQARG+Lato-Regular"/>
              </a:rPr>
              <a:t>the</a:t>
            </a:r>
            <a:r>
              <a:rPr dirty="0" sz="1800">
                <a:solidFill>
                  <a:srgbClr val="666666"/>
                </a:solidFill>
                <a:latin typeface="NGQARG+Lato-Regular"/>
                <a:cs typeface="NGQARG+Lato-Regular"/>
              </a:rPr>
              <a:t> </a:t>
            </a:r>
            <a:r>
              <a:rPr dirty="0" sz="1800">
                <a:solidFill>
                  <a:srgbClr val="666666"/>
                </a:solidFill>
                <a:latin typeface="NGQARG+Lato-Regular"/>
                <a:cs typeface="NGQARG+Lato-Regular"/>
              </a:rPr>
              <a:t>Incident</a:t>
            </a:r>
            <a:r>
              <a:rPr dirty="0" sz="1800">
                <a:solidFill>
                  <a:srgbClr val="666666"/>
                </a:solidFill>
                <a:latin typeface="NGQARG+Lato-Regular"/>
                <a:cs typeface="NGQARG+Lato-Regular"/>
              </a:rPr>
              <a:t> </a:t>
            </a:r>
            <a:r>
              <a:rPr dirty="0" sz="1800">
                <a:solidFill>
                  <a:srgbClr val="666666"/>
                </a:solidFill>
                <a:latin typeface="NGQARG+Lato-Regular"/>
                <a:cs typeface="NGQARG+Lato-Regular"/>
              </a:rPr>
              <a:t>Commander.</a:t>
            </a:r>
            <a:r>
              <a:rPr dirty="0" sz="1800">
                <a:solidFill>
                  <a:srgbClr val="666666"/>
                </a:solidFill>
                <a:latin typeface="NGQARG+Lato-Regular"/>
                <a:cs typeface="NGQARG+Lato-Regular"/>
              </a:rPr>
              <a:t> </a:t>
            </a:r>
            <a:r>
              <a:rPr dirty="0" sz="1800">
                <a:solidFill>
                  <a:srgbClr val="666666"/>
                </a:solidFill>
                <a:latin typeface="NGQARG+Lato-Regular"/>
                <a:cs typeface="NGQARG+Lato-Regular"/>
              </a:rPr>
              <a:t>The</a:t>
            </a:r>
            <a:r>
              <a:rPr dirty="0" sz="1800">
                <a:solidFill>
                  <a:srgbClr val="666666"/>
                </a:solidFill>
                <a:latin typeface="NGQARG+Lato-Regular"/>
                <a:cs typeface="NGQARG+Lato-Regular"/>
              </a:rPr>
              <a:t> </a:t>
            </a:r>
            <a:r>
              <a:rPr dirty="0" sz="1800">
                <a:solidFill>
                  <a:srgbClr val="666666"/>
                </a:solidFill>
                <a:latin typeface="NGQARG+Lato-Regular"/>
                <a:cs typeface="NGQARG+Lato-Regular"/>
              </a:rPr>
              <a:t>Incident</a:t>
            </a:r>
            <a:r>
              <a:rPr dirty="0" sz="1800">
                <a:solidFill>
                  <a:srgbClr val="666666"/>
                </a:solidFill>
                <a:latin typeface="NGQARG+Lato-Regular"/>
                <a:cs typeface="NGQARG+Lato-Regular"/>
              </a:rPr>
              <a:t> </a:t>
            </a:r>
            <a:r>
              <a:rPr dirty="0" sz="1800">
                <a:solidFill>
                  <a:srgbClr val="666666"/>
                </a:solidFill>
                <a:latin typeface="NGQARG+Lato-Regular"/>
                <a:cs typeface="NGQARG+Lato-Regular"/>
              </a:rPr>
              <a:t>Commander:</a:t>
            </a:r>
          </a:p>
          <a:p>
            <a:pPr marL="2912000" marR="0">
              <a:lnSpc>
                <a:spcPts val="2010"/>
              </a:lnSpc>
              <a:spcBef>
                <a:spcPts val="217"/>
              </a:spcBef>
              <a:spcAft>
                <a:spcPts val="0"/>
              </a:spcAft>
            </a:pPr>
            <a:r>
              <a:rPr dirty="0" sz="1800">
                <a:solidFill>
                  <a:srgbClr val="666666"/>
                </a:solidFill>
                <a:latin typeface="FUARNM+ArialMT"/>
                <a:cs typeface="FUARNM+ArialMT"/>
              </a:rPr>
              <a:t>●</a:t>
            </a:r>
            <a:r>
              <a:rPr dirty="0" sz="1800" spc="1163">
                <a:solidFill>
                  <a:srgbClr val="666666"/>
                </a:solidFill>
                <a:latin typeface="Times New Roman"/>
                <a:cs typeface="Times New Roman"/>
              </a:rPr>
              <a:t> </a:t>
            </a:r>
            <a:r>
              <a:rPr dirty="0" sz="1800">
                <a:solidFill>
                  <a:srgbClr val="666666"/>
                </a:solidFill>
                <a:latin typeface="NGQARG+Lato-Regular"/>
                <a:cs typeface="NGQARG+Lato-Regular"/>
              </a:rPr>
              <a:t>Establishes</a:t>
            </a:r>
            <a:r>
              <a:rPr dirty="0" sz="1800">
                <a:solidFill>
                  <a:srgbClr val="666666"/>
                </a:solidFill>
                <a:latin typeface="NGQARG+Lato-Regular"/>
                <a:cs typeface="NGQARG+Lato-Regular"/>
              </a:rPr>
              <a:t> </a:t>
            </a:r>
            <a:r>
              <a:rPr dirty="0" sz="1800">
                <a:solidFill>
                  <a:srgbClr val="666666"/>
                </a:solidFill>
                <a:latin typeface="NGQARG+Lato-Regular"/>
                <a:cs typeface="NGQARG+Lato-Regular"/>
              </a:rPr>
              <a:t>objectives,</a:t>
            </a:r>
            <a:r>
              <a:rPr dirty="0" sz="1800">
                <a:solidFill>
                  <a:srgbClr val="666666"/>
                </a:solidFill>
                <a:latin typeface="NGQARG+Lato-Regular"/>
                <a:cs typeface="NGQARG+Lato-Regular"/>
              </a:rPr>
              <a:t> </a:t>
            </a:r>
            <a:r>
              <a:rPr dirty="0" sz="1800">
                <a:solidFill>
                  <a:srgbClr val="666666"/>
                </a:solidFill>
                <a:latin typeface="NGQARG+Lato-Regular"/>
                <a:cs typeface="NGQARG+Lato-Regular"/>
              </a:rPr>
              <a:t>makes</a:t>
            </a:r>
            <a:r>
              <a:rPr dirty="0" sz="1800">
                <a:solidFill>
                  <a:srgbClr val="666666"/>
                </a:solidFill>
                <a:latin typeface="NGQARG+Lato-Regular"/>
                <a:cs typeface="NGQARG+Lato-Regular"/>
              </a:rPr>
              <a:t> </a:t>
            </a:r>
            <a:r>
              <a:rPr dirty="0" sz="1800">
                <a:solidFill>
                  <a:srgbClr val="666666"/>
                </a:solidFill>
                <a:latin typeface="NGQARG+Lato-Regular"/>
                <a:cs typeface="NGQARG+Lato-Regular"/>
              </a:rPr>
              <a:t>assignments,</a:t>
            </a:r>
          </a:p>
        </p:txBody>
      </p:sp>
      <p:sp>
        <p:nvSpPr>
          <p:cNvPr id="5" name="object 5"/>
          <p:cNvSpPr txBox="1"/>
          <p:nvPr/>
        </p:nvSpPr>
        <p:spPr>
          <a:xfrm>
            <a:off x="3997450" y="2316884"/>
            <a:ext cx="4810354" cy="289788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0" marR="0">
              <a:lnSpc>
                <a:spcPts val="1981"/>
              </a:lnSpc>
              <a:spcBef>
                <a:spcPts val="0"/>
              </a:spcBef>
              <a:spcAft>
                <a:spcPts val="0"/>
              </a:spcAft>
            </a:pPr>
            <a:r>
              <a:rPr dirty="0" sz="1800">
                <a:solidFill>
                  <a:srgbClr val="666666"/>
                </a:solidFill>
                <a:latin typeface="NGQARG+Lato-Regular"/>
                <a:cs typeface="NGQARG+Lato-Regular"/>
              </a:rPr>
              <a:t>activates</a:t>
            </a:r>
            <a:r>
              <a:rPr dirty="0" sz="1800">
                <a:solidFill>
                  <a:srgbClr val="666666"/>
                </a:solidFill>
                <a:latin typeface="NGQARG+Lato-Regular"/>
                <a:cs typeface="NGQARG+Lato-Regular"/>
              </a:rPr>
              <a:t> </a:t>
            </a:r>
            <a:r>
              <a:rPr dirty="0" sz="1800">
                <a:solidFill>
                  <a:srgbClr val="666666"/>
                </a:solidFill>
                <a:latin typeface="NGQARG+Lato-Regular"/>
                <a:cs typeface="NGQARG+Lato-Regular"/>
              </a:rPr>
              <a:t>teams,</a:t>
            </a:r>
            <a:r>
              <a:rPr dirty="0" sz="1800">
                <a:solidFill>
                  <a:srgbClr val="666666"/>
                </a:solidFill>
                <a:latin typeface="NGQARG+Lato-Regular"/>
                <a:cs typeface="NGQARG+Lato-Regular"/>
              </a:rPr>
              <a:t> </a:t>
            </a:r>
            <a:r>
              <a:rPr dirty="0" sz="1800">
                <a:solidFill>
                  <a:srgbClr val="666666"/>
                </a:solidFill>
                <a:latin typeface="NGQARG+Lato-Regular"/>
                <a:cs typeface="NGQARG+Lato-Regular"/>
              </a:rPr>
              <a:t>and</a:t>
            </a:r>
            <a:r>
              <a:rPr dirty="0" sz="1800">
                <a:solidFill>
                  <a:srgbClr val="666666"/>
                </a:solidFill>
                <a:latin typeface="NGQARG+Lato-Regular"/>
                <a:cs typeface="NGQARG+Lato-Regular"/>
              </a:rPr>
              <a:t> </a:t>
            </a:r>
            <a:r>
              <a:rPr dirty="0" sz="1800">
                <a:solidFill>
                  <a:srgbClr val="666666"/>
                </a:solidFill>
                <a:latin typeface="NGQARG+Lato-Regular"/>
                <a:cs typeface="NGQARG+Lato-Regular"/>
              </a:rPr>
              <a:t>orders/deploys</a:t>
            </a:r>
            <a:r>
              <a:rPr dirty="0" sz="1800">
                <a:solidFill>
                  <a:srgbClr val="666666"/>
                </a:solidFill>
                <a:latin typeface="NGQARG+Lato-Regular"/>
                <a:cs typeface="NGQARG+Lato-Regular"/>
              </a:rPr>
              <a:t> </a:t>
            </a:r>
            <a:r>
              <a:rPr dirty="0" sz="1800">
                <a:solidFill>
                  <a:srgbClr val="666666"/>
                </a:solidFill>
                <a:latin typeface="NGQARG+Lato-Regular"/>
                <a:cs typeface="NGQARG+Lato-Regular"/>
              </a:rPr>
              <a:t>resources.</a:t>
            </a:r>
          </a:p>
        </p:txBody>
      </p:sp>
      <p:sp>
        <p:nvSpPr>
          <p:cNvPr id="6" name="object 6"/>
          <p:cNvSpPr txBox="1"/>
          <p:nvPr/>
        </p:nvSpPr>
        <p:spPr>
          <a:xfrm>
            <a:off x="3654550" y="2759353"/>
            <a:ext cx="5309159" cy="296512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0" marR="0">
              <a:lnSpc>
                <a:spcPts val="2010"/>
              </a:lnSpc>
              <a:spcBef>
                <a:spcPts val="0"/>
              </a:spcBef>
              <a:spcAft>
                <a:spcPts val="0"/>
              </a:spcAft>
            </a:pPr>
            <a:r>
              <a:rPr dirty="0" sz="1800">
                <a:solidFill>
                  <a:srgbClr val="666666"/>
                </a:solidFill>
                <a:latin typeface="FUARNM+ArialMT"/>
                <a:cs typeface="FUARNM+ArialMT"/>
              </a:rPr>
              <a:t>●</a:t>
            </a:r>
            <a:r>
              <a:rPr dirty="0" sz="1800" spc="1163">
                <a:solidFill>
                  <a:srgbClr val="666666"/>
                </a:solidFill>
                <a:latin typeface="Times New Roman"/>
                <a:cs typeface="Times New Roman"/>
              </a:rPr>
              <a:t> </a:t>
            </a:r>
            <a:r>
              <a:rPr dirty="0" sz="1800">
                <a:solidFill>
                  <a:srgbClr val="666666"/>
                </a:solidFill>
                <a:latin typeface="NGQARG+Lato-Regular"/>
                <a:cs typeface="NGQARG+Lato-Regular"/>
              </a:rPr>
              <a:t>Works</a:t>
            </a:r>
            <a:r>
              <a:rPr dirty="0" sz="1800">
                <a:solidFill>
                  <a:srgbClr val="666666"/>
                </a:solidFill>
                <a:latin typeface="NGQARG+Lato-Regular"/>
                <a:cs typeface="NGQARG+Lato-Regular"/>
              </a:rPr>
              <a:t> </a:t>
            </a:r>
            <a:r>
              <a:rPr dirty="0" sz="1800">
                <a:solidFill>
                  <a:srgbClr val="666666"/>
                </a:solidFill>
                <a:latin typeface="NGQARG+Lato-Regular"/>
                <a:cs typeface="NGQARG+Lato-Regular"/>
              </a:rPr>
              <a:t>closely</a:t>
            </a:r>
            <a:r>
              <a:rPr dirty="0" sz="1800">
                <a:solidFill>
                  <a:srgbClr val="666666"/>
                </a:solidFill>
                <a:latin typeface="NGQARG+Lato-Regular"/>
                <a:cs typeface="NGQARG+Lato-Regular"/>
              </a:rPr>
              <a:t> </a:t>
            </a:r>
            <a:r>
              <a:rPr dirty="0" sz="1800">
                <a:solidFill>
                  <a:srgbClr val="666666"/>
                </a:solidFill>
                <a:latin typeface="NGQARG+Lato-Regular"/>
                <a:cs typeface="NGQARG+Lato-Regular"/>
              </a:rPr>
              <a:t>with</a:t>
            </a:r>
            <a:r>
              <a:rPr dirty="0" sz="1800">
                <a:solidFill>
                  <a:srgbClr val="666666"/>
                </a:solidFill>
                <a:latin typeface="NGQARG+Lato-Regular"/>
                <a:cs typeface="NGQARG+Lato-Regular"/>
              </a:rPr>
              <a:t> </a:t>
            </a:r>
            <a:r>
              <a:rPr dirty="0" sz="1800">
                <a:solidFill>
                  <a:srgbClr val="666666"/>
                </a:solidFill>
                <a:latin typeface="NGQARG+Lato-Regular"/>
                <a:cs typeface="NGQARG+Lato-Regular"/>
              </a:rPr>
              <a:t>staff</a:t>
            </a:r>
            <a:r>
              <a:rPr dirty="0" sz="1800">
                <a:solidFill>
                  <a:srgbClr val="666666"/>
                </a:solidFill>
                <a:latin typeface="NGQARG+Lato-Regular"/>
                <a:cs typeface="NGQARG+Lato-Regular"/>
              </a:rPr>
              <a:t> </a:t>
            </a:r>
            <a:r>
              <a:rPr dirty="0" sz="1800">
                <a:solidFill>
                  <a:srgbClr val="666666"/>
                </a:solidFill>
                <a:latin typeface="NGQARG+Lato-Regular"/>
                <a:cs typeface="NGQARG+Lato-Regular"/>
              </a:rPr>
              <a:t>and</a:t>
            </a:r>
            <a:r>
              <a:rPr dirty="0" sz="1800">
                <a:solidFill>
                  <a:srgbClr val="666666"/>
                </a:solidFill>
                <a:latin typeface="NGQARG+Lato-Regular"/>
                <a:cs typeface="NGQARG+Lato-Regular"/>
              </a:rPr>
              <a:t> </a:t>
            </a:r>
            <a:r>
              <a:rPr dirty="0" sz="1800">
                <a:solidFill>
                  <a:srgbClr val="666666"/>
                </a:solidFill>
                <a:latin typeface="NGQARG+Lato-Regular"/>
                <a:cs typeface="NGQARG+Lato-Regular"/>
              </a:rPr>
              <a:t>technical</a:t>
            </a:r>
            <a:r>
              <a:rPr dirty="0" sz="1800">
                <a:solidFill>
                  <a:srgbClr val="666666"/>
                </a:solidFill>
                <a:latin typeface="NGQARG+Lato-Regular"/>
                <a:cs typeface="NGQARG+Lato-Regular"/>
              </a:rPr>
              <a:t> </a:t>
            </a:r>
            <a:r>
              <a:rPr dirty="0" sz="1800">
                <a:solidFill>
                  <a:srgbClr val="666666"/>
                </a:solidFill>
                <a:latin typeface="NGQARG+Lato-Regular"/>
                <a:cs typeface="NGQARG+Lato-Regular"/>
              </a:rPr>
              <a:t>experts</a:t>
            </a:r>
            <a:r>
              <a:rPr dirty="0" sz="1800">
                <a:solidFill>
                  <a:srgbClr val="666666"/>
                </a:solidFill>
                <a:latin typeface="NGQARG+Lato-Regular"/>
                <a:cs typeface="NGQARG+Lato-Regular"/>
              </a:rPr>
              <a:t> </a:t>
            </a:r>
            <a:r>
              <a:rPr dirty="0" sz="1800">
                <a:solidFill>
                  <a:srgbClr val="666666"/>
                </a:solidFill>
                <a:latin typeface="NGQARG+Lato-Regular"/>
                <a:cs typeface="NGQARG+Lato-Regular"/>
              </a:rPr>
              <a:t>to</a:t>
            </a:r>
          </a:p>
        </p:txBody>
      </p:sp>
      <p:sp>
        <p:nvSpPr>
          <p:cNvPr id="7" name="object 7"/>
          <p:cNvSpPr txBox="1"/>
          <p:nvPr/>
        </p:nvSpPr>
        <p:spPr>
          <a:xfrm>
            <a:off x="3997450" y="3074821"/>
            <a:ext cx="4798009" cy="289788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0" marR="0">
              <a:lnSpc>
                <a:spcPts val="1981"/>
              </a:lnSpc>
              <a:spcBef>
                <a:spcPts val="0"/>
              </a:spcBef>
              <a:spcAft>
                <a:spcPts val="0"/>
              </a:spcAft>
            </a:pPr>
            <a:r>
              <a:rPr dirty="0" sz="1800">
                <a:solidFill>
                  <a:srgbClr val="666666"/>
                </a:solidFill>
                <a:latin typeface="NGQARG+Lato-Regular"/>
                <a:cs typeface="NGQARG+Lato-Regular"/>
              </a:rPr>
              <a:t>analyze</a:t>
            </a:r>
            <a:r>
              <a:rPr dirty="0" sz="1800">
                <a:solidFill>
                  <a:srgbClr val="666666"/>
                </a:solidFill>
                <a:latin typeface="NGQARG+Lato-Regular"/>
                <a:cs typeface="NGQARG+Lato-Regular"/>
              </a:rPr>
              <a:t> </a:t>
            </a:r>
            <a:r>
              <a:rPr dirty="0" sz="1800">
                <a:solidFill>
                  <a:srgbClr val="666666"/>
                </a:solidFill>
                <a:latin typeface="NGQARG+Lato-Regular"/>
                <a:cs typeface="NGQARG+Lato-Regular"/>
              </a:rPr>
              <a:t>the</a:t>
            </a:r>
            <a:r>
              <a:rPr dirty="0" sz="1800">
                <a:solidFill>
                  <a:srgbClr val="666666"/>
                </a:solidFill>
                <a:latin typeface="NGQARG+Lato-Regular"/>
                <a:cs typeface="NGQARG+Lato-Regular"/>
              </a:rPr>
              <a:t> </a:t>
            </a:r>
            <a:r>
              <a:rPr dirty="0" sz="1800">
                <a:solidFill>
                  <a:srgbClr val="666666"/>
                </a:solidFill>
                <a:latin typeface="NGQARG+Lato-Regular"/>
                <a:cs typeface="NGQARG+Lato-Regular"/>
              </a:rPr>
              <a:t>situation</a:t>
            </a:r>
            <a:r>
              <a:rPr dirty="0" sz="1800">
                <a:solidFill>
                  <a:srgbClr val="666666"/>
                </a:solidFill>
                <a:latin typeface="NGQARG+Lato-Regular"/>
                <a:cs typeface="NGQARG+Lato-Regular"/>
              </a:rPr>
              <a:t> </a:t>
            </a:r>
            <a:r>
              <a:rPr dirty="0" sz="1800">
                <a:solidFill>
                  <a:srgbClr val="666666"/>
                </a:solidFill>
                <a:latin typeface="NGQARG+Lato-Regular"/>
                <a:cs typeface="NGQARG+Lato-Regular"/>
              </a:rPr>
              <a:t>and</a:t>
            </a:r>
            <a:r>
              <a:rPr dirty="0" sz="1800">
                <a:solidFill>
                  <a:srgbClr val="666666"/>
                </a:solidFill>
                <a:latin typeface="NGQARG+Lato-Regular"/>
                <a:cs typeface="NGQARG+Lato-Regular"/>
              </a:rPr>
              <a:t> </a:t>
            </a:r>
            <a:r>
              <a:rPr dirty="0" sz="1800">
                <a:solidFill>
                  <a:srgbClr val="666666"/>
                </a:solidFill>
                <a:latin typeface="NGQARG+Lato-Regular"/>
                <a:cs typeface="NGQARG+Lato-Regular"/>
              </a:rPr>
              <a:t>determine</a:t>
            </a:r>
            <a:r>
              <a:rPr dirty="0" sz="1800">
                <a:solidFill>
                  <a:srgbClr val="666666"/>
                </a:solidFill>
                <a:latin typeface="NGQARG+Lato-Regular"/>
                <a:cs typeface="NGQARG+Lato-Regular"/>
              </a:rPr>
              <a:t> </a:t>
            </a:r>
            <a:r>
              <a:rPr dirty="0" sz="1800">
                <a:solidFill>
                  <a:srgbClr val="666666"/>
                </a:solidFill>
                <a:latin typeface="NGQARG+Lato-Regular"/>
                <a:cs typeface="NGQARG+Lato-Regular"/>
              </a:rPr>
              <a:t>strategies.</a:t>
            </a:r>
          </a:p>
        </p:txBody>
      </p:sp>
      <p:sp>
        <p:nvSpPr>
          <p:cNvPr id="8" name="object 8"/>
          <p:cNvSpPr txBox="1"/>
          <p:nvPr/>
        </p:nvSpPr>
        <p:spPr>
          <a:xfrm>
            <a:off x="3654550" y="3517289"/>
            <a:ext cx="5174513" cy="296512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0" marR="0">
              <a:lnSpc>
                <a:spcPts val="2010"/>
              </a:lnSpc>
              <a:spcBef>
                <a:spcPts val="0"/>
              </a:spcBef>
              <a:spcAft>
                <a:spcPts val="0"/>
              </a:spcAft>
            </a:pPr>
            <a:r>
              <a:rPr dirty="0" sz="1800">
                <a:solidFill>
                  <a:srgbClr val="666666"/>
                </a:solidFill>
                <a:latin typeface="FUARNM+ArialMT"/>
                <a:cs typeface="FUARNM+ArialMT"/>
              </a:rPr>
              <a:t>●</a:t>
            </a:r>
            <a:r>
              <a:rPr dirty="0" sz="1800" spc="1163">
                <a:solidFill>
                  <a:srgbClr val="666666"/>
                </a:solidFill>
                <a:latin typeface="Times New Roman"/>
                <a:cs typeface="Times New Roman"/>
              </a:rPr>
              <a:t> </a:t>
            </a:r>
            <a:r>
              <a:rPr dirty="0" sz="1800">
                <a:solidFill>
                  <a:srgbClr val="666666"/>
                </a:solidFill>
                <a:latin typeface="NGQARG+Lato-Regular"/>
                <a:cs typeface="NGQARG+Lato-Regular"/>
              </a:rPr>
              <a:t>Should</a:t>
            </a:r>
            <a:r>
              <a:rPr dirty="0" sz="1800">
                <a:solidFill>
                  <a:srgbClr val="666666"/>
                </a:solidFill>
                <a:latin typeface="NGQARG+Lato-Regular"/>
                <a:cs typeface="NGQARG+Lato-Regular"/>
              </a:rPr>
              <a:t> </a:t>
            </a:r>
            <a:r>
              <a:rPr dirty="0" sz="1800">
                <a:solidFill>
                  <a:srgbClr val="666666"/>
                </a:solidFill>
                <a:latin typeface="NGQARG+Lato-Regular"/>
                <a:cs typeface="NGQARG+Lato-Regular"/>
              </a:rPr>
              <a:t>have</a:t>
            </a:r>
            <a:r>
              <a:rPr dirty="0" sz="1800">
                <a:solidFill>
                  <a:srgbClr val="666666"/>
                </a:solidFill>
                <a:latin typeface="NGQARG+Lato-Regular"/>
                <a:cs typeface="NGQARG+Lato-Regular"/>
              </a:rPr>
              <a:t> </a:t>
            </a:r>
            <a:r>
              <a:rPr dirty="0" sz="1800">
                <a:solidFill>
                  <a:srgbClr val="666666"/>
                </a:solidFill>
                <a:latin typeface="NGQARG+Lato-Regular"/>
                <a:cs typeface="NGQARG+Lato-Regular"/>
              </a:rPr>
              <a:t>training,</a:t>
            </a:r>
            <a:r>
              <a:rPr dirty="0" sz="1800">
                <a:solidFill>
                  <a:srgbClr val="666666"/>
                </a:solidFill>
                <a:latin typeface="NGQARG+Lato-Regular"/>
                <a:cs typeface="NGQARG+Lato-Regular"/>
              </a:rPr>
              <a:t> </a:t>
            </a:r>
            <a:r>
              <a:rPr dirty="0" sz="1800">
                <a:solidFill>
                  <a:srgbClr val="666666"/>
                </a:solidFill>
                <a:latin typeface="NGQARG+Lato-Regular"/>
                <a:cs typeface="NGQARG+Lato-Regular"/>
              </a:rPr>
              <a:t>experience,</a:t>
            </a:r>
            <a:r>
              <a:rPr dirty="0" sz="1800">
                <a:solidFill>
                  <a:srgbClr val="666666"/>
                </a:solidFill>
                <a:latin typeface="NGQARG+Lato-Regular"/>
                <a:cs typeface="NGQARG+Lato-Regular"/>
              </a:rPr>
              <a:t> </a:t>
            </a:r>
            <a:r>
              <a:rPr dirty="0" sz="1800">
                <a:solidFill>
                  <a:srgbClr val="666666"/>
                </a:solidFill>
                <a:latin typeface="NGQARG+Lato-Regular"/>
                <a:cs typeface="NGQARG+Lato-Regular"/>
              </a:rPr>
              <a:t>and</a:t>
            </a:r>
            <a:r>
              <a:rPr dirty="0" sz="1800">
                <a:solidFill>
                  <a:srgbClr val="666666"/>
                </a:solidFill>
                <a:latin typeface="NGQARG+Lato-Regular"/>
                <a:cs typeface="NGQARG+Lato-Regular"/>
              </a:rPr>
              <a:t> </a:t>
            </a:r>
            <a:r>
              <a:rPr dirty="0" sz="1800">
                <a:solidFill>
                  <a:srgbClr val="666666"/>
                </a:solidFill>
                <a:latin typeface="NGQARG+Lato-Regular"/>
                <a:cs typeface="NGQARG+Lato-Regular"/>
              </a:rPr>
              <a:t>expertise</a:t>
            </a:r>
          </a:p>
        </p:txBody>
      </p:sp>
      <p:sp>
        <p:nvSpPr>
          <p:cNvPr id="9" name="object 9"/>
          <p:cNvSpPr txBox="1"/>
          <p:nvPr/>
        </p:nvSpPr>
        <p:spPr>
          <a:xfrm>
            <a:off x="3997450" y="3832757"/>
            <a:ext cx="2525725" cy="289788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0" marR="0">
              <a:lnSpc>
                <a:spcPts val="1981"/>
              </a:lnSpc>
              <a:spcBef>
                <a:spcPts val="0"/>
              </a:spcBef>
              <a:spcAft>
                <a:spcPts val="0"/>
              </a:spcAft>
            </a:pPr>
            <a:r>
              <a:rPr dirty="0" sz="1800">
                <a:solidFill>
                  <a:srgbClr val="666666"/>
                </a:solidFill>
                <a:latin typeface="NGQARG+Lato-Regular"/>
                <a:cs typeface="NGQARG+Lato-Regular"/>
              </a:rPr>
              <a:t>to</a:t>
            </a:r>
            <a:r>
              <a:rPr dirty="0" sz="1800">
                <a:solidFill>
                  <a:srgbClr val="666666"/>
                </a:solidFill>
                <a:latin typeface="NGQARG+Lato-Regular"/>
                <a:cs typeface="NGQARG+Lato-Regular"/>
              </a:rPr>
              <a:t> </a:t>
            </a:r>
            <a:r>
              <a:rPr dirty="0" sz="1800">
                <a:solidFill>
                  <a:srgbClr val="666666"/>
                </a:solidFill>
                <a:latin typeface="NGQARG+Lato-Regular"/>
                <a:cs typeface="NGQARG+Lato-Regular"/>
              </a:rPr>
              <a:t>serve</a:t>
            </a:r>
            <a:r>
              <a:rPr dirty="0" sz="1800">
                <a:solidFill>
                  <a:srgbClr val="666666"/>
                </a:solidFill>
                <a:latin typeface="NGQARG+Lato-Regular"/>
                <a:cs typeface="NGQARG+Lato-Regular"/>
              </a:rPr>
              <a:t> </a:t>
            </a:r>
            <a:r>
              <a:rPr dirty="0" sz="1800">
                <a:solidFill>
                  <a:srgbClr val="666666"/>
                </a:solidFill>
                <a:latin typeface="NGQARG+Lato-Regular"/>
                <a:cs typeface="NGQARG+Lato-Regular"/>
              </a:rPr>
              <a:t>in</a:t>
            </a:r>
            <a:r>
              <a:rPr dirty="0" sz="1800">
                <a:solidFill>
                  <a:srgbClr val="666666"/>
                </a:solidFill>
                <a:latin typeface="NGQARG+Lato-Regular"/>
                <a:cs typeface="NGQARG+Lato-Regular"/>
              </a:rPr>
              <a:t> </a:t>
            </a:r>
            <a:r>
              <a:rPr dirty="0" sz="1800">
                <a:solidFill>
                  <a:srgbClr val="666666"/>
                </a:solidFill>
                <a:latin typeface="NGQARG+Lato-Regular"/>
                <a:cs typeface="NGQARG+Lato-Regular"/>
              </a:rPr>
              <a:t>this</a:t>
            </a:r>
            <a:r>
              <a:rPr dirty="0" sz="1800">
                <a:solidFill>
                  <a:srgbClr val="666666"/>
                </a:solidFill>
                <a:latin typeface="NGQARG+Lato-Regular"/>
                <a:cs typeface="NGQARG+Lato-Regular"/>
              </a:rPr>
              <a:t> </a:t>
            </a:r>
            <a:r>
              <a:rPr dirty="0" sz="1800">
                <a:solidFill>
                  <a:srgbClr val="666666"/>
                </a:solidFill>
                <a:latin typeface="NGQARG+Lato-Regular"/>
                <a:cs typeface="NGQARG+Lato-Regular"/>
              </a:rPr>
              <a:t>capacity.</a:t>
            </a:r>
          </a:p>
        </p:txBody>
      </p:sp>
      <p:sp>
        <p:nvSpPr>
          <p:cNvPr id="10" name="object 10"/>
          <p:cNvSpPr txBox="1"/>
          <p:nvPr/>
        </p:nvSpPr>
        <p:spPr>
          <a:xfrm>
            <a:off x="3654550" y="4275225"/>
            <a:ext cx="5008778" cy="920724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0" marR="0">
              <a:lnSpc>
                <a:spcPts val="2010"/>
              </a:lnSpc>
              <a:spcBef>
                <a:spcPts val="0"/>
              </a:spcBef>
              <a:spcAft>
                <a:spcPts val="0"/>
              </a:spcAft>
            </a:pPr>
            <a:r>
              <a:rPr dirty="0" sz="1800">
                <a:solidFill>
                  <a:srgbClr val="666666"/>
                </a:solidFill>
                <a:latin typeface="FUARNM+ArialMT"/>
                <a:cs typeface="FUARNM+ArialMT"/>
              </a:rPr>
              <a:t>●</a:t>
            </a:r>
            <a:r>
              <a:rPr dirty="0" sz="1800" spc="1163">
                <a:solidFill>
                  <a:srgbClr val="666666"/>
                </a:solidFill>
                <a:latin typeface="Times New Roman"/>
                <a:cs typeface="Times New Roman"/>
              </a:rPr>
              <a:t> </a:t>
            </a:r>
            <a:r>
              <a:rPr dirty="0" sz="1800">
                <a:solidFill>
                  <a:srgbClr val="666666"/>
                </a:solidFill>
                <a:latin typeface="NGQARG+Lato-Regular"/>
                <a:cs typeface="NGQARG+Lato-Regular"/>
              </a:rPr>
              <a:t>Oversees</a:t>
            </a:r>
            <a:r>
              <a:rPr dirty="0" sz="1800">
                <a:solidFill>
                  <a:srgbClr val="666666"/>
                </a:solidFill>
                <a:latin typeface="NGQARG+Lato-Regular"/>
                <a:cs typeface="NGQARG+Lato-Regular"/>
              </a:rPr>
              <a:t> </a:t>
            </a:r>
            <a:r>
              <a:rPr dirty="0" sz="1800">
                <a:solidFill>
                  <a:srgbClr val="666666"/>
                </a:solidFill>
                <a:latin typeface="NGQARG+Lato-Regular"/>
                <a:cs typeface="NGQARG+Lato-Regular"/>
              </a:rPr>
              <a:t>Safety/Logistics,</a:t>
            </a:r>
            <a:r>
              <a:rPr dirty="0" sz="1800">
                <a:solidFill>
                  <a:srgbClr val="666666"/>
                </a:solidFill>
                <a:latin typeface="NGQARG+Lato-Regular"/>
                <a:cs typeface="NGQARG+Lato-Regular"/>
              </a:rPr>
              <a:t> </a:t>
            </a:r>
            <a:r>
              <a:rPr dirty="0" sz="1800">
                <a:solidFill>
                  <a:srgbClr val="666666"/>
                </a:solidFill>
                <a:latin typeface="NGQARG+Lato-Regular"/>
                <a:cs typeface="NGQARG+Lato-Regular"/>
              </a:rPr>
              <a:t>Communications,</a:t>
            </a:r>
          </a:p>
          <a:p>
            <a:pPr marL="342900" marR="0">
              <a:lnSpc>
                <a:spcPts val="1981"/>
              </a:lnSpc>
              <a:spcBef>
                <a:spcPts val="449"/>
              </a:spcBef>
              <a:spcAft>
                <a:spcPts val="0"/>
              </a:spcAft>
            </a:pPr>
            <a:r>
              <a:rPr dirty="0" sz="1800">
                <a:solidFill>
                  <a:srgbClr val="666666"/>
                </a:solidFill>
                <a:latin typeface="NGQARG+Lato-Regular"/>
                <a:cs typeface="NGQARG+Lato-Regular"/>
              </a:rPr>
              <a:t>Situation</a:t>
            </a:r>
            <a:r>
              <a:rPr dirty="0" sz="1800">
                <a:solidFill>
                  <a:srgbClr val="666666"/>
                </a:solidFill>
                <a:latin typeface="NGQARG+Lato-Regular"/>
                <a:cs typeface="NGQARG+Lato-Regular"/>
              </a:rPr>
              <a:t> </a:t>
            </a:r>
            <a:r>
              <a:rPr dirty="0" sz="1800">
                <a:solidFill>
                  <a:srgbClr val="666666"/>
                </a:solidFill>
                <a:latin typeface="NGQARG+Lato-Regular"/>
                <a:cs typeface="NGQARG+Lato-Regular"/>
              </a:rPr>
              <a:t>Analysis,</a:t>
            </a:r>
            <a:r>
              <a:rPr dirty="0" sz="1800">
                <a:solidFill>
                  <a:srgbClr val="666666"/>
                </a:solidFill>
                <a:latin typeface="NGQARG+Lato-Regular"/>
                <a:cs typeface="NGQARG+Lato-Regular"/>
              </a:rPr>
              <a:t> </a:t>
            </a:r>
            <a:r>
              <a:rPr dirty="0" sz="1800">
                <a:solidFill>
                  <a:srgbClr val="666666"/>
                </a:solidFill>
                <a:latin typeface="NGQARG+Lato-Regular"/>
                <a:cs typeface="NGQARG+Lato-Regular"/>
              </a:rPr>
              <a:t>Attendance/Reunification,</a:t>
            </a:r>
          </a:p>
          <a:p>
            <a:pPr marL="342900" marR="0">
              <a:lnSpc>
                <a:spcPts val="1981"/>
              </a:lnSpc>
              <a:spcBef>
                <a:spcPts val="502"/>
              </a:spcBef>
              <a:spcAft>
                <a:spcPts val="0"/>
              </a:spcAft>
            </a:pPr>
            <a:r>
              <a:rPr dirty="0" sz="1800">
                <a:solidFill>
                  <a:srgbClr val="666666"/>
                </a:solidFill>
                <a:latin typeface="NGQARG+Lato-Regular"/>
                <a:cs typeface="NGQARG+Lato-Regular"/>
              </a:rPr>
              <a:t>and</a:t>
            </a:r>
            <a:r>
              <a:rPr dirty="0" sz="1800">
                <a:solidFill>
                  <a:srgbClr val="666666"/>
                </a:solidFill>
                <a:latin typeface="NGQARG+Lato-Regular"/>
                <a:cs typeface="NGQARG+Lato-Regular"/>
              </a:rPr>
              <a:t> </a:t>
            </a:r>
            <a:r>
              <a:rPr dirty="0" sz="1800">
                <a:solidFill>
                  <a:srgbClr val="666666"/>
                </a:solidFill>
                <a:latin typeface="NGQARG+Lato-Regular"/>
                <a:cs typeface="NGQARG+Lato-Regular"/>
              </a:rPr>
              <a:t>Community</a:t>
            </a:r>
            <a:r>
              <a:rPr dirty="0" sz="1800">
                <a:solidFill>
                  <a:srgbClr val="666666"/>
                </a:solidFill>
                <a:latin typeface="NGQARG+Lato-Regular"/>
                <a:cs typeface="NGQARG+Lato-Regular"/>
              </a:rPr>
              <a:t> </a:t>
            </a:r>
            <a:r>
              <a:rPr dirty="0" sz="1800">
                <a:solidFill>
                  <a:srgbClr val="666666"/>
                </a:solidFill>
                <a:latin typeface="NGQARG+Lato-Regular"/>
                <a:cs typeface="NGQARG+Lato-Regular"/>
              </a:rPr>
              <a:t>Care</a:t>
            </a:r>
            <a:r>
              <a:rPr dirty="0" sz="1800">
                <a:solidFill>
                  <a:srgbClr val="666666"/>
                </a:solidFill>
                <a:latin typeface="NGQARG+Lato-Regular"/>
                <a:cs typeface="NGQARG+Lato-Regular"/>
              </a:rPr>
              <a:t> </a:t>
            </a:r>
            <a:r>
              <a:rPr dirty="0" sz="1800">
                <a:solidFill>
                  <a:srgbClr val="666666"/>
                </a:solidFill>
                <a:latin typeface="NGQARG+Lato-Regular"/>
                <a:cs typeface="NGQARG+Lato-Regular"/>
              </a:rPr>
              <a:t>Directors</a:t>
            </a:r>
          </a:p>
        </p:txBody>
      </p:sp>
    </p:spTree>
  </p:cSld>
  <p:clrMapOvr>
    <a:masterClrMapping/>
  </p:clrMapOvr>
</p:sld>
</file>

<file path=ppt/slides/slide17.xml><?xml version="1.0" encoding="utf-8"?>
<p:sld xmlns:p="http://schemas.openxmlformats.org/presentationml/2006/main" xmlns:a="http://schemas.openxmlformats.org/drawingml/2006/main" xmlns:r="http://schemas.openxmlformats.org/officeDocument/2006/relationships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" name="object 1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blipFill>
            <a:blip cstate="print" r:embed="rId2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/>
        </p:txBody>
      </p:sp>
      <p:sp>
        <p:nvSpPr>
          <p:cNvPr id="3" name="object 3"/>
          <p:cNvSpPr txBox="1"/>
          <p:nvPr/>
        </p:nvSpPr>
        <p:spPr>
          <a:xfrm>
            <a:off x="744675" y="731677"/>
            <a:ext cx="6924802" cy="453796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0" marR="0">
              <a:lnSpc>
                <a:spcPts val="3273"/>
              </a:lnSpc>
              <a:spcBef>
                <a:spcPts val="0"/>
              </a:spcBef>
              <a:spcAft>
                <a:spcPts val="0"/>
              </a:spcAft>
            </a:pPr>
            <a:r>
              <a:rPr dirty="0" sz="2800" b="1">
                <a:solidFill>
                  <a:srgbClr val="000000"/>
                </a:solidFill>
                <a:latin typeface="BCEHTT+Raleway-Bold"/>
                <a:cs typeface="BCEHTT+Raleway-Bold"/>
              </a:rPr>
              <a:t>School</a:t>
            </a:r>
            <a:r>
              <a:rPr dirty="0" sz="2800" b="1">
                <a:solidFill>
                  <a:srgbClr val="000000"/>
                </a:solidFill>
                <a:latin typeface="BCEHTT+Raleway-Bold"/>
                <a:cs typeface="BCEHTT+Raleway-Bold"/>
              </a:rPr>
              <a:t> </a:t>
            </a:r>
            <a:r>
              <a:rPr dirty="0" sz="2800" b="1">
                <a:solidFill>
                  <a:srgbClr val="000000"/>
                </a:solidFill>
                <a:latin typeface="BCEHTT+Raleway-Bold"/>
                <a:cs typeface="BCEHTT+Raleway-Bold"/>
              </a:rPr>
              <a:t>Incident</a:t>
            </a:r>
            <a:r>
              <a:rPr dirty="0" sz="2800" b="1">
                <a:solidFill>
                  <a:srgbClr val="000000"/>
                </a:solidFill>
                <a:latin typeface="BCEHTT+Raleway-Bold"/>
                <a:cs typeface="BCEHTT+Raleway-Bold"/>
              </a:rPr>
              <a:t> </a:t>
            </a:r>
            <a:r>
              <a:rPr dirty="0" sz="2800" b="1">
                <a:solidFill>
                  <a:srgbClr val="000000"/>
                </a:solidFill>
                <a:latin typeface="BCEHTT+Raleway-Bold"/>
                <a:cs typeface="BCEHTT+Raleway-Bold"/>
              </a:rPr>
              <a:t>Commander</a:t>
            </a:r>
            <a:r>
              <a:rPr dirty="0" sz="2800" b="1">
                <a:solidFill>
                  <a:srgbClr val="000000"/>
                </a:solidFill>
                <a:latin typeface="BCEHTT+Raleway-Bold"/>
                <a:cs typeface="BCEHTT+Raleway-Bold"/>
              </a:rPr>
              <a:t> </a:t>
            </a:r>
            <a:r>
              <a:rPr dirty="0" sz="2800" b="1">
                <a:solidFill>
                  <a:srgbClr val="000000"/>
                </a:solidFill>
                <a:latin typeface="BCEHTT+Raleway-Bold"/>
                <a:cs typeface="BCEHTT+Raleway-Bold"/>
              </a:rPr>
              <a:t>Guidelines</a:t>
            </a:r>
          </a:p>
        </p:txBody>
      </p:sp>
      <p:sp>
        <p:nvSpPr>
          <p:cNvPr id="4" name="object 4"/>
          <p:cNvSpPr txBox="1"/>
          <p:nvPr/>
        </p:nvSpPr>
        <p:spPr>
          <a:xfrm>
            <a:off x="935175" y="1510454"/>
            <a:ext cx="2058238" cy="289788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0" marR="0">
              <a:lnSpc>
                <a:spcPts val="1981"/>
              </a:lnSpc>
              <a:spcBef>
                <a:spcPts val="0"/>
              </a:spcBef>
              <a:spcAft>
                <a:spcPts val="0"/>
              </a:spcAft>
            </a:pPr>
            <a:r>
              <a:rPr dirty="0" sz="1800">
                <a:solidFill>
                  <a:srgbClr val="595959"/>
                </a:solidFill>
                <a:latin typeface="DCLSQU+MS-Gothic"/>
                <a:cs typeface="DCLSQU+MS-Gothic"/>
              </a:rPr>
              <a:t>➢</a:t>
            </a:r>
            <a:r>
              <a:rPr dirty="0" sz="1800" spc="450">
                <a:solidFill>
                  <a:srgbClr val="595959"/>
                </a:solidFill>
                <a:latin typeface="Times New Roman"/>
                <a:cs typeface="Times New Roman"/>
              </a:rPr>
              <a:t> </a:t>
            </a:r>
            <a:r>
              <a:rPr dirty="0" sz="1800">
                <a:solidFill>
                  <a:srgbClr val="595959"/>
                </a:solidFill>
                <a:latin typeface="NGQARG+Lato-Regular"/>
                <a:cs typeface="NGQARG+Lato-Regular"/>
              </a:rPr>
              <a:t>Take</a:t>
            </a:r>
            <a:r>
              <a:rPr dirty="0" sz="1800">
                <a:solidFill>
                  <a:srgbClr val="595959"/>
                </a:solidFill>
                <a:latin typeface="NGQARG+Lato-Regular"/>
                <a:cs typeface="NGQARG+Lato-Regular"/>
              </a:rPr>
              <a:t> </a:t>
            </a:r>
            <a:r>
              <a:rPr dirty="0" sz="1800">
                <a:solidFill>
                  <a:srgbClr val="595959"/>
                </a:solidFill>
                <a:latin typeface="NGQARG+Lato-Regular"/>
                <a:cs typeface="NGQARG+Lato-Regular"/>
              </a:rPr>
              <a:t>command.</a:t>
            </a:r>
          </a:p>
        </p:txBody>
      </p:sp>
      <p:sp>
        <p:nvSpPr>
          <p:cNvPr id="5" name="object 5"/>
          <p:cNvSpPr txBox="1"/>
          <p:nvPr/>
        </p:nvSpPr>
        <p:spPr>
          <a:xfrm>
            <a:off x="935175" y="1825922"/>
            <a:ext cx="3363163" cy="289788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0" marR="0">
              <a:lnSpc>
                <a:spcPts val="1981"/>
              </a:lnSpc>
              <a:spcBef>
                <a:spcPts val="0"/>
              </a:spcBef>
              <a:spcAft>
                <a:spcPts val="0"/>
              </a:spcAft>
            </a:pPr>
            <a:r>
              <a:rPr dirty="0" sz="1800">
                <a:solidFill>
                  <a:srgbClr val="595959"/>
                </a:solidFill>
                <a:latin typeface="DCLSQU+MS-Gothic"/>
                <a:cs typeface="DCLSQU+MS-Gothic"/>
              </a:rPr>
              <a:t>➢</a:t>
            </a:r>
            <a:r>
              <a:rPr dirty="0" sz="1800" spc="450">
                <a:solidFill>
                  <a:srgbClr val="595959"/>
                </a:solidFill>
                <a:latin typeface="Times New Roman"/>
                <a:cs typeface="Times New Roman"/>
              </a:rPr>
              <a:t> </a:t>
            </a:r>
            <a:r>
              <a:rPr dirty="0" sz="1800">
                <a:solidFill>
                  <a:srgbClr val="595959"/>
                </a:solidFill>
                <a:latin typeface="MTIAHM+Lato-Regular,Bold"/>
                <a:cs typeface="MTIAHM+Lato-Regular,Bold"/>
              </a:rPr>
              <a:t>Establish</a:t>
            </a:r>
            <a:r>
              <a:rPr dirty="0" sz="1800" spc="-102">
                <a:solidFill>
                  <a:srgbClr val="595959"/>
                </a:solidFill>
                <a:latin typeface="MTIAHM+Lato-Regular,Bold"/>
                <a:cs typeface="MTIAHM+Lato-Regular,Bold"/>
              </a:rPr>
              <a:t> </a:t>
            </a:r>
            <a:r>
              <a:rPr dirty="0" sz="1800">
                <a:solidFill>
                  <a:srgbClr val="595959"/>
                </a:solidFill>
                <a:latin typeface="MTIAHM+Lato-Regular,Bold"/>
                <a:cs typeface="MTIAHM+Lato-Regular,Bold"/>
              </a:rPr>
              <a:t>incident</a:t>
            </a:r>
            <a:r>
              <a:rPr dirty="0" sz="1800" spc="-102">
                <a:solidFill>
                  <a:srgbClr val="595959"/>
                </a:solidFill>
                <a:latin typeface="MTIAHM+Lato-Regular,Bold"/>
                <a:cs typeface="MTIAHM+Lato-Regular,Bold"/>
              </a:rPr>
              <a:t> </a:t>
            </a:r>
            <a:r>
              <a:rPr dirty="0" sz="1800">
                <a:solidFill>
                  <a:srgbClr val="595959"/>
                </a:solidFill>
                <a:latin typeface="MTIAHM+Lato-Regular,Bold"/>
                <a:cs typeface="MTIAHM+Lato-Regular,Bold"/>
              </a:rPr>
              <a:t>objectives</a:t>
            </a:r>
            <a:r>
              <a:rPr dirty="0" sz="1800">
                <a:solidFill>
                  <a:srgbClr val="595959"/>
                </a:solidFill>
                <a:latin typeface="NGQARG+Lato-Regular"/>
                <a:cs typeface="NGQARG+Lato-Regular"/>
              </a:rPr>
              <a:t>.</a:t>
            </a:r>
          </a:p>
        </p:txBody>
      </p:sp>
      <p:sp>
        <p:nvSpPr>
          <p:cNvPr id="6" name="object 6"/>
          <p:cNvSpPr txBox="1"/>
          <p:nvPr/>
        </p:nvSpPr>
        <p:spPr>
          <a:xfrm>
            <a:off x="935175" y="2141390"/>
            <a:ext cx="7429881" cy="605256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0" marR="0">
              <a:lnSpc>
                <a:spcPts val="1981"/>
              </a:lnSpc>
              <a:spcBef>
                <a:spcPts val="0"/>
              </a:spcBef>
              <a:spcAft>
                <a:spcPts val="0"/>
              </a:spcAft>
            </a:pPr>
            <a:r>
              <a:rPr dirty="0" sz="1800">
                <a:solidFill>
                  <a:srgbClr val="595959"/>
                </a:solidFill>
                <a:latin typeface="DCLSQU+MS-Gothic"/>
                <a:cs typeface="DCLSQU+MS-Gothic"/>
              </a:rPr>
              <a:t>➢</a:t>
            </a:r>
            <a:r>
              <a:rPr dirty="0" sz="1800" spc="450">
                <a:solidFill>
                  <a:srgbClr val="595959"/>
                </a:solidFill>
                <a:latin typeface="Times New Roman"/>
                <a:cs typeface="Times New Roman"/>
              </a:rPr>
              <a:t> </a:t>
            </a:r>
            <a:r>
              <a:rPr dirty="0" sz="1800">
                <a:solidFill>
                  <a:srgbClr val="595959"/>
                </a:solidFill>
                <a:latin typeface="NGQARG+Lato-Regular"/>
                <a:cs typeface="NGQARG+Lato-Regular"/>
              </a:rPr>
              <a:t>Perform</a:t>
            </a:r>
            <a:r>
              <a:rPr dirty="0" sz="1800">
                <a:solidFill>
                  <a:srgbClr val="595959"/>
                </a:solidFill>
                <a:latin typeface="NGQARG+Lato-Regular"/>
                <a:cs typeface="NGQARG+Lato-Regular"/>
              </a:rPr>
              <a:t> </a:t>
            </a:r>
            <a:r>
              <a:rPr dirty="0" sz="1800">
                <a:solidFill>
                  <a:srgbClr val="595959"/>
                </a:solidFill>
                <a:latin typeface="NGQARG+Lato-Regular"/>
                <a:cs typeface="NGQARG+Lato-Regular"/>
              </a:rPr>
              <a:t>ongoing</a:t>
            </a:r>
            <a:r>
              <a:rPr dirty="0" sz="1800">
                <a:solidFill>
                  <a:srgbClr val="595959"/>
                </a:solidFill>
                <a:latin typeface="NGQARG+Lato-Regular"/>
                <a:cs typeface="NGQARG+Lato-Regular"/>
              </a:rPr>
              <a:t> </a:t>
            </a:r>
            <a:r>
              <a:rPr dirty="0" sz="1800">
                <a:solidFill>
                  <a:srgbClr val="595959"/>
                </a:solidFill>
                <a:latin typeface="NGQARG+Lato-Regular"/>
                <a:cs typeface="NGQARG+Lato-Regular"/>
              </a:rPr>
              <a:t>risk</a:t>
            </a:r>
            <a:r>
              <a:rPr dirty="0" sz="1800">
                <a:solidFill>
                  <a:srgbClr val="595959"/>
                </a:solidFill>
                <a:latin typeface="NGQARG+Lato-Regular"/>
                <a:cs typeface="NGQARG+Lato-Regular"/>
              </a:rPr>
              <a:t> </a:t>
            </a:r>
            <a:r>
              <a:rPr dirty="0" sz="1800">
                <a:solidFill>
                  <a:srgbClr val="595959"/>
                </a:solidFill>
                <a:latin typeface="NGQARG+Lato-Regular"/>
                <a:cs typeface="NGQARG+Lato-Regular"/>
              </a:rPr>
              <a:t>assessments</a:t>
            </a:r>
            <a:r>
              <a:rPr dirty="0" sz="1800">
                <a:solidFill>
                  <a:srgbClr val="595959"/>
                </a:solidFill>
                <a:latin typeface="NGQARG+Lato-Regular"/>
                <a:cs typeface="NGQARG+Lato-Regular"/>
              </a:rPr>
              <a:t> </a:t>
            </a:r>
            <a:r>
              <a:rPr dirty="0" sz="1800">
                <a:solidFill>
                  <a:srgbClr val="595959"/>
                </a:solidFill>
                <a:latin typeface="NGQARG+Lato-Regular"/>
                <a:cs typeface="NGQARG+Lato-Regular"/>
              </a:rPr>
              <a:t>to</a:t>
            </a:r>
            <a:r>
              <a:rPr dirty="0" sz="1800">
                <a:solidFill>
                  <a:srgbClr val="595959"/>
                </a:solidFill>
                <a:latin typeface="NGQARG+Lato-Regular"/>
                <a:cs typeface="NGQARG+Lato-Regular"/>
              </a:rPr>
              <a:t> </a:t>
            </a:r>
            <a:r>
              <a:rPr dirty="0" sz="1800">
                <a:solidFill>
                  <a:srgbClr val="595959"/>
                </a:solidFill>
                <a:latin typeface="NGQARG+Lato-Regular"/>
                <a:cs typeface="NGQARG+Lato-Regular"/>
              </a:rPr>
              <a:t>balance</a:t>
            </a:r>
            <a:r>
              <a:rPr dirty="0" sz="1800">
                <a:solidFill>
                  <a:srgbClr val="595959"/>
                </a:solidFill>
                <a:latin typeface="NGQARG+Lato-Regular"/>
                <a:cs typeface="NGQARG+Lato-Regular"/>
              </a:rPr>
              <a:t> </a:t>
            </a:r>
            <a:r>
              <a:rPr dirty="0" sz="1800">
                <a:solidFill>
                  <a:srgbClr val="595959"/>
                </a:solidFill>
                <a:latin typeface="NGQARG+Lato-Regular"/>
                <a:cs typeface="NGQARG+Lato-Regular"/>
              </a:rPr>
              <a:t>response</a:t>
            </a:r>
            <a:r>
              <a:rPr dirty="0" sz="1800">
                <a:solidFill>
                  <a:srgbClr val="595959"/>
                </a:solidFill>
                <a:latin typeface="NGQARG+Lato-Regular"/>
                <a:cs typeface="NGQARG+Lato-Regular"/>
              </a:rPr>
              <a:t> </a:t>
            </a:r>
            <a:r>
              <a:rPr dirty="0" sz="1800">
                <a:solidFill>
                  <a:srgbClr val="595959"/>
                </a:solidFill>
                <a:latin typeface="NGQARG+Lato-Regular"/>
                <a:cs typeface="NGQARG+Lato-Regular"/>
              </a:rPr>
              <a:t>initiatives</a:t>
            </a:r>
            <a:r>
              <a:rPr dirty="0" sz="1800">
                <a:solidFill>
                  <a:srgbClr val="595959"/>
                </a:solidFill>
                <a:latin typeface="NGQARG+Lato-Regular"/>
                <a:cs typeface="NGQARG+Lato-Regular"/>
              </a:rPr>
              <a:t> </a:t>
            </a:r>
            <a:r>
              <a:rPr dirty="0" sz="1800">
                <a:solidFill>
                  <a:srgbClr val="595959"/>
                </a:solidFill>
                <a:latin typeface="NGQARG+Lato-Regular"/>
                <a:cs typeface="NGQARG+Lato-Regular"/>
              </a:rPr>
              <a:t>with</a:t>
            </a:r>
          </a:p>
          <a:p>
            <a:pPr marL="342900" marR="0">
              <a:lnSpc>
                <a:spcPts val="1981"/>
              </a:lnSpc>
              <a:spcBef>
                <a:spcPts val="502"/>
              </a:spcBef>
              <a:spcAft>
                <a:spcPts val="0"/>
              </a:spcAft>
            </a:pPr>
            <a:r>
              <a:rPr dirty="0" sz="1800">
                <a:solidFill>
                  <a:srgbClr val="595959"/>
                </a:solidFill>
                <a:latin typeface="NGQARG+Lato-Regular"/>
                <a:cs typeface="NGQARG+Lato-Regular"/>
              </a:rPr>
              <a:t>safety</a:t>
            </a:r>
            <a:r>
              <a:rPr dirty="0" sz="1800">
                <a:solidFill>
                  <a:srgbClr val="595959"/>
                </a:solidFill>
                <a:latin typeface="NGQARG+Lato-Regular"/>
                <a:cs typeface="NGQARG+Lato-Regular"/>
              </a:rPr>
              <a:t> </a:t>
            </a:r>
            <a:r>
              <a:rPr dirty="0" sz="1800">
                <a:solidFill>
                  <a:srgbClr val="595959"/>
                </a:solidFill>
                <a:latin typeface="NGQARG+Lato-Regular"/>
                <a:cs typeface="NGQARG+Lato-Regular"/>
              </a:rPr>
              <a:t>concerns.</a:t>
            </a:r>
          </a:p>
        </p:txBody>
      </p:sp>
      <p:sp>
        <p:nvSpPr>
          <p:cNvPr id="7" name="object 7"/>
          <p:cNvSpPr txBox="1"/>
          <p:nvPr/>
        </p:nvSpPr>
        <p:spPr>
          <a:xfrm>
            <a:off x="935175" y="2772326"/>
            <a:ext cx="2637510" cy="289788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0" marR="0">
              <a:lnSpc>
                <a:spcPts val="1981"/>
              </a:lnSpc>
              <a:spcBef>
                <a:spcPts val="0"/>
              </a:spcBef>
              <a:spcAft>
                <a:spcPts val="0"/>
              </a:spcAft>
            </a:pPr>
            <a:r>
              <a:rPr dirty="0" sz="1800">
                <a:solidFill>
                  <a:srgbClr val="595959"/>
                </a:solidFill>
                <a:latin typeface="DCLSQU+MS-Gothic"/>
                <a:cs typeface="DCLSQU+MS-Gothic"/>
              </a:rPr>
              <a:t>➢</a:t>
            </a:r>
            <a:r>
              <a:rPr dirty="0" sz="1800" spc="450">
                <a:solidFill>
                  <a:srgbClr val="595959"/>
                </a:solidFill>
                <a:latin typeface="Times New Roman"/>
                <a:cs typeface="Times New Roman"/>
              </a:rPr>
              <a:t> </a:t>
            </a:r>
            <a:r>
              <a:rPr dirty="0" sz="1800">
                <a:solidFill>
                  <a:srgbClr val="595959"/>
                </a:solidFill>
                <a:latin typeface="NGQARG+Lato-Regular"/>
                <a:cs typeface="NGQARG+Lato-Regular"/>
              </a:rPr>
              <a:t>Motivate</a:t>
            </a:r>
            <a:r>
              <a:rPr dirty="0" sz="1800">
                <a:solidFill>
                  <a:srgbClr val="595959"/>
                </a:solidFill>
                <a:latin typeface="NGQARG+Lato-Regular"/>
                <a:cs typeface="NGQARG+Lato-Regular"/>
              </a:rPr>
              <a:t> </a:t>
            </a:r>
            <a:r>
              <a:rPr dirty="0" sz="1800">
                <a:solidFill>
                  <a:srgbClr val="595959"/>
                </a:solidFill>
                <a:latin typeface="NGQARG+Lato-Regular"/>
                <a:cs typeface="NGQARG+Lato-Regular"/>
              </a:rPr>
              <a:t>responders.</a:t>
            </a:r>
          </a:p>
        </p:txBody>
      </p:sp>
      <p:sp>
        <p:nvSpPr>
          <p:cNvPr id="8" name="object 8"/>
          <p:cNvSpPr txBox="1"/>
          <p:nvPr/>
        </p:nvSpPr>
        <p:spPr>
          <a:xfrm>
            <a:off x="935175" y="3087794"/>
            <a:ext cx="7282701" cy="920724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0" marR="0">
              <a:lnSpc>
                <a:spcPts val="1981"/>
              </a:lnSpc>
              <a:spcBef>
                <a:spcPts val="0"/>
              </a:spcBef>
              <a:spcAft>
                <a:spcPts val="0"/>
              </a:spcAft>
            </a:pPr>
            <a:r>
              <a:rPr dirty="0" sz="1800">
                <a:solidFill>
                  <a:srgbClr val="595959"/>
                </a:solidFill>
                <a:latin typeface="DCLSQU+MS-Gothic"/>
                <a:cs typeface="DCLSQU+MS-Gothic"/>
              </a:rPr>
              <a:t>➢</a:t>
            </a:r>
            <a:r>
              <a:rPr dirty="0" sz="1800" spc="450">
                <a:solidFill>
                  <a:srgbClr val="595959"/>
                </a:solidFill>
                <a:latin typeface="Times New Roman"/>
                <a:cs typeface="Times New Roman"/>
              </a:rPr>
              <a:t> </a:t>
            </a:r>
            <a:r>
              <a:rPr dirty="0" sz="1800">
                <a:solidFill>
                  <a:srgbClr val="595959"/>
                </a:solidFill>
                <a:latin typeface="NGQARG+Lato-Regular"/>
                <a:cs typeface="NGQARG+Lato-Regular"/>
              </a:rPr>
              <a:t>Communicate</a:t>
            </a:r>
            <a:r>
              <a:rPr dirty="0" sz="1800">
                <a:solidFill>
                  <a:srgbClr val="595959"/>
                </a:solidFill>
                <a:latin typeface="NGQARG+Lato-Regular"/>
                <a:cs typeface="NGQARG+Lato-Regular"/>
              </a:rPr>
              <a:t> </a:t>
            </a:r>
            <a:r>
              <a:rPr dirty="0" sz="1800">
                <a:solidFill>
                  <a:srgbClr val="595959"/>
                </a:solidFill>
                <a:latin typeface="NGQARG+Lato-Regular"/>
                <a:cs typeface="NGQARG+Lato-Regular"/>
              </a:rPr>
              <a:t>clear</a:t>
            </a:r>
            <a:r>
              <a:rPr dirty="0" sz="1800">
                <a:solidFill>
                  <a:srgbClr val="595959"/>
                </a:solidFill>
                <a:latin typeface="NGQARG+Lato-Regular"/>
                <a:cs typeface="NGQARG+Lato-Regular"/>
              </a:rPr>
              <a:t> </a:t>
            </a:r>
            <a:r>
              <a:rPr dirty="0" sz="1800">
                <a:solidFill>
                  <a:srgbClr val="595959"/>
                </a:solidFill>
                <a:latin typeface="NGQARG+Lato-Regular"/>
                <a:cs typeface="NGQARG+Lato-Regular"/>
              </a:rPr>
              <a:t>directions</a:t>
            </a:r>
            <a:r>
              <a:rPr dirty="0" sz="1800">
                <a:solidFill>
                  <a:srgbClr val="595959"/>
                </a:solidFill>
                <a:latin typeface="NGQARG+Lato-Regular"/>
                <a:cs typeface="NGQARG+Lato-Regular"/>
              </a:rPr>
              <a:t> </a:t>
            </a:r>
            <a:r>
              <a:rPr dirty="0" sz="1800">
                <a:solidFill>
                  <a:srgbClr val="595959"/>
                </a:solidFill>
                <a:latin typeface="NGQARG+Lato-Regular"/>
                <a:cs typeface="NGQARG+Lato-Regular"/>
              </a:rPr>
              <a:t>and</a:t>
            </a:r>
            <a:r>
              <a:rPr dirty="0" sz="1800" spc="-28">
                <a:solidFill>
                  <a:srgbClr val="595959"/>
                </a:solidFill>
                <a:latin typeface="NGQARG+Lato-Regular"/>
                <a:cs typeface="NGQARG+Lato-Regular"/>
              </a:rPr>
              <a:t> </a:t>
            </a:r>
            <a:r>
              <a:rPr dirty="0" sz="1800">
                <a:solidFill>
                  <a:srgbClr val="595959"/>
                </a:solidFill>
                <a:latin typeface="MTIAHM+Lato-Regular,Bold"/>
                <a:cs typeface="MTIAHM+Lato-Regular,Bold"/>
              </a:rPr>
              <a:t>ensure</a:t>
            </a:r>
            <a:r>
              <a:rPr dirty="0" sz="1800" spc="-102">
                <a:solidFill>
                  <a:srgbClr val="595959"/>
                </a:solidFill>
                <a:latin typeface="MTIAHM+Lato-Regular,Bold"/>
                <a:cs typeface="MTIAHM+Lato-Regular,Bold"/>
              </a:rPr>
              <a:t> </a:t>
            </a:r>
            <a:r>
              <a:rPr dirty="0" sz="1800">
                <a:solidFill>
                  <a:srgbClr val="595959"/>
                </a:solidFill>
                <a:latin typeface="MTIAHM+Lato-Regular,Bold"/>
                <a:cs typeface="MTIAHM+Lato-Regular,Bold"/>
              </a:rPr>
              <a:t>directions</a:t>
            </a:r>
            <a:r>
              <a:rPr dirty="0" sz="1800" spc="-102">
                <a:solidFill>
                  <a:srgbClr val="595959"/>
                </a:solidFill>
                <a:latin typeface="MTIAHM+Lato-Regular,Bold"/>
                <a:cs typeface="MTIAHM+Lato-Regular,Bold"/>
              </a:rPr>
              <a:t> </a:t>
            </a:r>
            <a:r>
              <a:rPr dirty="0" sz="1800">
                <a:solidFill>
                  <a:srgbClr val="595959"/>
                </a:solidFill>
                <a:latin typeface="MTIAHM+Lato-Regular,Bold"/>
                <a:cs typeface="MTIAHM+Lato-Regular,Bold"/>
              </a:rPr>
              <a:t>are</a:t>
            </a:r>
            <a:r>
              <a:rPr dirty="0" sz="1800" spc="-102">
                <a:solidFill>
                  <a:srgbClr val="595959"/>
                </a:solidFill>
                <a:latin typeface="MTIAHM+Lato-Regular,Bold"/>
                <a:cs typeface="MTIAHM+Lato-Regular,Bold"/>
              </a:rPr>
              <a:t> </a:t>
            </a:r>
            <a:r>
              <a:rPr dirty="0" sz="1800">
                <a:solidFill>
                  <a:srgbClr val="595959"/>
                </a:solidFill>
                <a:latin typeface="MTIAHM+Lato-Regular,Bold"/>
                <a:cs typeface="MTIAHM+Lato-Regular,Bold"/>
              </a:rPr>
              <a:t>understood</a:t>
            </a:r>
            <a:r>
              <a:rPr dirty="0" sz="1800">
                <a:solidFill>
                  <a:srgbClr val="595959"/>
                </a:solidFill>
                <a:latin typeface="NGQARG+Lato-Regular"/>
                <a:cs typeface="NGQARG+Lato-Regular"/>
              </a:rPr>
              <a:t>.</a:t>
            </a:r>
          </a:p>
          <a:p>
            <a:pPr marL="0" marR="0">
              <a:lnSpc>
                <a:spcPts val="1981"/>
              </a:lnSpc>
              <a:spcBef>
                <a:spcPts val="502"/>
              </a:spcBef>
              <a:spcAft>
                <a:spcPts val="0"/>
              </a:spcAft>
            </a:pPr>
            <a:r>
              <a:rPr dirty="0" sz="1800">
                <a:solidFill>
                  <a:srgbClr val="595959"/>
                </a:solidFill>
                <a:latin typeface="DCLSQU+MS-Gothic"/>
                <a:cs typeface="DCLSQU+MS-Gothic"/>
              </a:rPr>
              <a:t>➢</a:t>
            </a:r>
            <a:r>
              <a:rPr dirty="0" sz="1800" spc="450">
                <a:solidFill>
                  <a:srgbClr val="595959"/>
                </a:solidFill>
                <a:latin typeface="Times New Roman"/>
                <a:cs typeface="Times New Roman"/>
              </a:rPr>
              <a:t> </a:t>
            </a:r>
            <a:r>
              <a:rPr dirty="0" sz="1800">
                <a:solidFill>
                  <a:srgbClr val="595959"/>
                </a:solidFill>
                <a:latin typeface="MTIAHM+Lato-Regular,Bold"/>
                <a:cs typeface="MTIAHM+Lato-Regular,Bold"/>
              </a:rPr>
              <a:t>Delegate</a:t>
            </a:r>
            <a:r>
              <a:rPr dirty="0" sz="1800" spc="-114">
                <a:solidFill>
                  <a:srgbClr val="595959"/>
                </a:solidFill>
                <a:latin typeface="MTIAHM+Lato-Regular,Bold"/>
                <a:cs typeface="MTIAHM+Lato-Regular,Bold"/>
              </a:rPr>
              <a:t> </a:t>
            </a:r>
            <a:r>
              <a:rPr dirty="0" sz="1800">
                <a:solidFill>
                  <a:srgbClr val="595959"/>
                </a:solidFill>
                <a:latin typeface="NGQARG+Lato-Regular"/>
                <a:cs typeface="NGQARG+Lato-Regular"/>
              </a:rPr>
              <a:t>responsibilities</a:t>
            </a:r>
            <a:r>
              <a:rPr dirty="0" sz="1800">
                <a:solidFill>
                  <a:srgbClr val="595959"/>
                </a:solidFill>
                <a:latin typeface="NGQARG+Lato-Regular"/>
                <a:cs typeface="NGQARG+Lato-Regular"/>
              </a:rPr>
              <a:t> </a:t>
            </a:r>
            <a:r>
              <a:rPr dirty="0" sz="1800">
                <a:solidFill>
                  <a:srgbClr val="595959"/>
                </a:solidFill>
                <a:latin typeface="NGQARG+Lato-Regular"/>
                <a:cs typeface="NGQARG+Lato-Regular"/>
              </a:rPr>
              <a:t>to</a:t>
            </a:r>
            <a:r>
              <a:rPr dirty="0" sz="1800">
                <a:solidFill>
                  <a:srgbClr val="595959"/>
                </a:solidFill>
                <a:latin typeface="NGQARG+Lato-Regular"/>
                <a:cs typeface="NGQARG+Lato-Regular"/>
              </a:rPr>
              <a:t> </a:t>
            </a:r>
            <a:r>
              <a:rPr dirty="0" sz="1800">
                <a:solidFill>
                  <a:srgbClr val="595959"/>
                </a:solidFill>
                <a:latin typeface="NGQARG+Lato-Regular"/>
                <a:cs typeface="NGQARG+Lato-Regular"/>
              </a:rPr>
              <a:t>the</a:t>
            </a:r>
            <a:r>
              <a:rPr dirty="0" sz="1800">
                <a:solidFill>
                  <a:srgbClr val="595959"/>
                </a:solidFill>
                <a:latin typeface="NGQARG+Lato-Regular"/>
                <a:cs typeface="NGQARG+Lato-Regular"/>
              </a:rPr>
              <a:t> </a:t>
            </a:r>
            <a:r>
              <a:rPr dirty="0" sz="1800">
                <a:solidFill>
                  <a:srgbClr val="595959"/>
                </a:solidFill>
                <a:latin typeface="NGQARG+Lato-Regular"/>
                <a:cs typeface="NGQARG+Lato-Regular"/>
              </a:rPr>
              <a:t>leadership</a:t>
            </a:r>
            <a:r>
              <a:rPr dirty="0" sz="1800">
                <a:solidFill>
                  <a:srgbClr val="595959"/>
                </a:solidFill>
                <a:latin typeface="NGQARG+Lato-Regular"/>
                <a:cs typeface="NGQARG+Lato-Regular"/>
              </a:rPr>
              <a:t> </a:t>
            </a:r>
            <a:r>
              <a:rPr dirty="0" sz="1800">
                <a:solidFill>
                  <a:srgbClr val="595959"/>
                </a:solidFill>
                <a:latin typeface="NGQARG+Lato-Regular"/>
                <a:cs typeface="NGQARG+Lato-Regular"/>
              </a:rPr>
              <a:t>team</a:t>
            </a:r>
            <a:r>
              <a:rPr dirty="0" sz="1800">
                <a:solidFill>
                  <a:srgbClr val="595959"/>
                </a:solidFill>
                <a:latin typeface="NGQARG+Lato-Regular"/>
                <a:cs typeface="NGQARG+Lato-Regular"/>
              </a:rPr>
              <a:t> </a:t>
            </a:r>
            <a:r>
              <a:rPr dirty="0" sz="1800">
                <a:solidFill>
                  <a:srgbClr val="595959"/>
                </a:solidFill>
                <a:latin typeface="NGQARG+Lato-Regular"/>
                <a:cs typeface="NGQARG+Lato-Regular"/>
              </a:rPr>
              <a:t>as</a:t>
            </a:r>
            <a:r>
              <a:rPr dirty="0" sz="1800">
                <a:solidFill>
                  <a:srgbClr val="595959"/>
                </a:solidFill>
                <a:latin typeface="NGQARG+Lato-Regular"/>
                <a:cs typeface="NGQARG+Lato-Regular"/>
              </a:rPr>
              <a:t> </a:t>
            </a:r>
            <a:r>
              <a:rPr dirty="0" sz="1800">
                <a:solidFill>
                  <a:srgbClr val="595959"/>
                </a:solidFill>
                <a:latin typeface="NGQARG+Lato-Regular"/>
                <a:cs typeface="NGQARG+Lato-Regular"/>
              </a:rPr>
              <a:t>necessary.</a:t>
            </a:r>
          </a:p>
          <a:p>
            <a:pPr marL="0" marR="0">
              <a:lnSpc>
                <a:spcPts val="1981"/>
              </a:lnSpc>
              <a:spcBef>
                <a:spcPts val="452"/>
              </a:spcBef>
              <a:spcAft>
                <a:spcPts val="0"/>
              </a:spcAft>
            </a:pPr>
            <a:r>
              <a:rPr dirty="0" sz="1800">
                <a:solidFill>
                  <a:srgbClr val="666666"/>
                </a:solidFill>
                <a:latin typeface="DCLSQU+MS-Gothic"/>
                <a:cs typeface="DCLSQU+MS-Gothic"/>
              </a:rPr>
              <a:t>➢</a:t>
            </a:r>
            <a:r>
              <a:rPr dirty="0" sz="1800" spc="450">
                <a:solidFill>
                  <a:srgbClr val="666666"/>
                </a:solidFill>
                <a:latin typeface="Times New Roman"/>
                <a:cs typeface="Times New Roman"/>
              </a:rPr>
              <a:t> </a:t>
            </a:r>
            <a:r>
              <a:rPr dirty="0" sz="1800">
                <a:solidFill>
                  <a:srgbClr val="666666"/>
                </a:solidFill>
                <a:latin typeface="NGQARG+Lato-Regular"/>
                <a:cs typeface="NGQARG+Lato-Regular"/>
              </a:rPr>
              <a:t>Activate</a:t>
            </a:r>
            <a:r>
              <a:rPr dirty="0" sz="1800">
                <a:solidFill>
                  <a:srgbClr val="666666"/>
                </a:solidFill>
                <a:latin typeface="NGQARG+Lato-Regular"/>
                <a:cs typeface="NGQARG+Lato-Regular"/>
              </a:rPr>
              <a:t> </a:t>
            </a:r>
            <a:r>
              <a:rPr dirty="0" sz="1800">
                <a:solidFill>
                  <a:srgbClr val="666666"/>
                </a:solidFill>
                <a:latin typeface="NGQARG+Lato-Regular"/>
                <a:cs typeface="NGQARG+Lato-Regular"/>
              </a:rPr>
              <a:t>Strike</a:t>
            </a:r>
            <a:r>
              <a:rPr dirty="0" sz="1800">
                <a:solidFill>
                  <a:srgbClr val="666666"/>
                </a:solidFill>
                <a:latin typeface="NGQARG+Lato-Regular"/>
                <a:cs typeface="NGQARG+Lato-Regular"/>
              </a:rPr>
              <a:t> </a:t>
            </a:r>
            <a:r>
              <a:rPr dirty="0" sz="1800">
                <a:solidFill>
                  <a:srgbClr val="666666"/>
                </a:solidFill>
                <a:latin typeface="NGQARG+Lato-Regular"/>
                <a:cs typeface="NGQARG+Lato-Regular"/>
              </a:rPr>
              <a:t>Teams</a:t>
            </a:r>
            <a:r>
              <a:rPr dirty="0" sz="1800">
                <a:solidFill>
                  <a:srgbClr val="666666"/>
                </a:solidFill>
                <a:latin typeface="NGQARG+Lato-Regular"/>
                <a:cs typeface="NGQARG+Lato-Regular"/>
              </a:rPr>
              <a:t> </a:t>
            </a:r>
            <a:r>
              <a:rPr dirty="0" sz="1800">
                <a:solidFill>
                  <a:srgbClr val="666666"/>
                </a:solidFill>
                <a:latin typeface="NGQARG+Lato-Regular"/>
                <a:cs typeface="NGQARG+Lato-Regular"/>
              </a:rPr>
              <a:t>as</a:t>
            </a:r>
            <a:r>
              <a:rPr dirty="0" sz="1800">
                <a:solidFill>
                  <a:srgbClr val="666666"/>
                </a:solidFill>
                <a:latin typeface="NGQARG+Lato-Regular"/>
                <a:cs typeface="NGQARG+Lato-Regular"/>
              </a:rPr>
              <a:t> </a:t>
            </a:r>
            <a:r>
              <a:rPr dirty="0" sz="1800">
                <a:solidFill>
                  <a:srgbClr val="666666"/>
                </a:solidFill>
                <a:latin typeface="NGQARG+Lato-Regular"/>
                <a:cs typeface="NGQARG+Lato-Regular"/>
              </a:rPr>
              <a:t>needed.</a:t>
            </a:r>
          </a:p>
        </p:txBody>
      </p:sp>
      <p:sp>
        <p:nvSpPr>
          <p:cNvPr id="9" name="object 9"/>
          <p:cNvSpPr txBox="1"/>
          <p:nvPr/>
        </p:nvSpPr>
        <p:spPr>
          <a:xfrm>
            <a:off x="935175" y="4034198"/>
            <a:ext cx="5363566" cy="920724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0" marR="0">
              <a:lnSpc>
                <a:spcPts val="1981"/>
              </a:lnSpc>
              <a:spcBef>
                <a:spcPts val="0"/>
              </a:spcBef>
              <a:spcAft>
                <a:spcPts val="0"/>
              </a:spcAft>
            </a:pPr>
            <a:r>
              <a:rPr dirty="0" sz="1800">
                <a:solidFill>
                  <a:srgbClr val="595959"/>
                </a:solidFill>
                <a:latin typeface="DCLSQU+MS-Gothic"/>
                <a:cs typeface="DCLSQU+MS-Gothic"/>
              </a:rPr>
              <a:t>➢</a:t>
            </a:r>
            <a:r>
              <a:rPr dirty="0" sz="1800" spc="450">
                <a:solidFill>
                  <a:srgbClr val="595959"/>
                </a:solidFill>
                <a:latin typeface="Times New Roman"/>
                <a:cs typeface="Times New Roman"/>
              </a:rPr>
              <a:t> </a:t>
            </a:r>
            <a:r>
              <a:rPr dirty="0" sz="1800">
                <a:solidFill>
                  <a:srgbClr val="595959"/>
                </a:solidFill>
                <a:latin typeface="NGQARG+Lato-Regular"/>
                <a:cs typeface="NGQARG+Lato-Regular"/>
              </a:rPr>
              <a:t>Size</a:t>
            </a:r>
            <a:r>
              <a:rPr dirty="0" sz="1800">
                <a:solidFill>
                  <a:srgbClr val="595959"/>
                </a:solidFill>
                <a:latin typeface="NGQARG+Lato-Regular"/>
                <a:cs typeface="NGQARG+Lato-Regular"/>
              </a:rPr>
              <a:t> </a:t>
            </a:r>
            <a:r>
              <a:rPr dirty="0" sz="1800">
                <a:solidFill>
                  <a:srgbClr val="595959"/>
                </a:solidFill>
                <a:latin typeface="NGQARG+Lato-Regular"/>
                <a:cs typeface="NGQARG+Lato-Regular"/>
              </a:rPr>
              <a:t>up</a:t>
            </a:r>
            <a:r>
              <a:rPr dirty="0" sz="1800">
                <a:solidFill>
                  <a:srgbClr val="595959"/>
                </a:solidFill>
                <a:latin typeface="NGQARG+Lato-Regular"/>
                <a:cs typeface="NGQARG+Lato-Regular"/>
              </a:rPr>
              <a:t> </a:t>
            </a:r>
            <a:r>
              <a:rPr dirty="0" sz="1800">
                <a:solidFill>
                  <a:srgbClr val="595959"/>
                </a:solidFill>
                <a:latin typeface="NGQARG+Lato-Regular"/>
                <a:cs typeface="NGQARG+Lato-Regular"/>
              </a:rPr>
              <a:t>the</a:t>
            </a:r>
            <a:r>
              <a:rPr dirty="0" sz="1800">
                <a:solidFill>
                  <a:srgbClr val="595959"/>
                </a:solidFill>
                <a:latin typeface="NGQARG+Lato-Regular"/>
                <a:cs typeface="NGQARG+Lato-Regular"/>
              </a:rPr>
              <a:t> </a:t>
            </a:r>
            <a:r>
              <a:rPr dirty="0" sz="1800">
                <a:solidFill>
                  <a:srgbClr val="595959"/>
                </a:solidFill>
                <a:latin typeface="NGQARG+Lato-Regular"/>
                <a:cs typeface="NGQARG+Lato-Regular"/>
              </a:rPr>
              <a:t>situation</a:t>
            </a:r>
            <a:r>
              <a:rPr dirty="0" sz="1800">
                <a:solidFill>
                  <a:srgbClr val="595959"/>
                </a:solidFill>
                <a:latin typeface="NGQARG+Lato-Regular"/>
                <a:cs typeface="NGQARG+Lato-Regular"/>
              </a:rPr>
              <a:t> </a:t>
            </a:r>
            <a:r>
              <a:rPr dirty="0" sz="1800">
                <a:solidFill>
                  <a:srgbClr val="595959"/>
                </a:solidFill>
                <a:latin typeface="NGQARG+Lato-Regular"/>
                <a:cs typeface="NGQARG+Lato-Regular"/>
              </a:rPr>
              <a:t>and</a:t>
            </a:r>
            <a:r>
              <a:rPr dirty="0" sz="1800">
                <a:solidFill>
                  <a:srgbClr val="595959"/>
                </a:solidFill>
                <a:latin typeface="NGQARG+Lato-Regular"/>
                <a:cs typeface="NGQARG+Lato-Regular"/>
              </a:rPr>
              <a:t> </a:t>
            </a:r>
            <a:r>
              <a:rPr dirty="0" sz="1800">
                <a:solidFill>
                  <a:srgbClr val="595959"/>
                </a:solidFill>
                <a:latin typeface="NGQARG+Lato-Regular"/>
                <a:cs typeface="NGQARG+Lato-Regular"/>
              </a:rPr>
              <a:t>make</a:t>
            </a:r>
            <a:r>
              <a:rPr dirty="0" sz="1800">
                <a:solidFill>
                  <a:srgbClr val="595959"/>
                </a:solidFill>
                <a:latin typeface="NGQARG+Lato-Regular"/>
                <a:cs typeface="NGQARG+Lato-Regular"/>
              </a:rPr>
              <a:t> </a:t>
            </a:r>
            <a:r>
              <a:rPr dirty="0" sz="1800">
                <a:solidFill>
                  <a:srgbClr val="595959"/>
                </a:solidFill>
                <a:latin typeface="NGQARG+Lato-Regular"/>
                <a:cs typeface="NGQARG+Lato-Regular"/>
              </a:rPr>
              <a:t>rapid</a:t>
            </a:r>
            <a:r>
              <a:rPr dirty="0" sz="1800">
                <a:solidFill>
                  <a:srgbClr val="595959"/>
                </a:solidFill>
                <a:latin typeface="NGQARG+Lato-Regular"/>
                <a:cs typeface="NGQARG+Lato-Regular"/>
              </a:rPr>
              <a:t> </a:t>
            </a:r>
            <a:r>
              <a:rPr dirty="0" sz="1800">
                <a:solidFill>
                  <a:srgbClr val="595959"/>
                </a:solidFill>
                <a:latin typeface="NGQARG+Lato-Regular"/>
                <a:cs typeface="NGQARG+Lato-Regular"/>
              </a:rPr>
              <a:t>decisions.</a:t>
            </a:r>
          </a:p>
          <a:p>
            <a:pPr marL="0" marR="0">
              <a:lnSpc>
                <a:spcPts val="1981"/>
              </a:lnSpc>
              <a:spcBef>
                <a:spcPts val="502"/>
              </a:spcBef>
              <a:spcAft>
                <a:spcPts val="0"/>
              </a:spcAft>
            </a:pPr>
            <a:r>
              <a:rPr dirty="0" sz="1800">
                <a:solidFill>
                  <a:srgbClr val="595959"/>
                </a:solidFill>
                <a:latin typeface="DCLSQU+MS-Gothic"/>
                <a:cs typeface="DCLSQU+MS-Gothic"/>
              </a:rPr>
              <a:t>➢</a:t>
            </a:r>
            <a:r>
              <a:rPr dirty="0" sz="1800" spc="450">
                <a:solidFill>
                  <a:srgbClr val="595959"/>
                </a:solidFill>
                <a:latin typeface="Times New Roman"/>
                <a:cs typeface="Times New Roman"/>
              </a:rPr>
              <a:t> </a:t>
            </a:r>
            <a:r>
              <a:rPr dirty="0" sz="1800">
                <a:solidFill>
                  <a:srgbClr val="595959"/>
                </a:solidFill>
                <a:latin typeface="NGQARG+Lato-Regular"/>
                <a:cs typeface="NGQARG+Lato-Regular"/>
              </a:rPr>
              <a:t>Assess</a:t>
            </a:r>
            <a:r>
              <a:rPr dirty="0" sz="1800">
                <a:solidFill>
                  <a:srgbClr val="595959"/>
                </a:solidFill>
                <a:latin typeface="NGQARG+Lato-Regular"/>
                <a:cs typeface="NGQARG+Lato-Regular"/>
              </a:rPr>
              <a:t> </a:t>
            </a:r>
            <a:r>
              <a:rPr dirty="0" sz="1800">
                <a:solidFill>
                  <a:srgbClr val="595959"/>
                </a:solidFill>
                <a:latin typeface="NGQARG+Lato-Regular"/>
                <a:cs typeface="NGQARG+Lato-Regular"/>
              </a:rPr>
              <a:t>the</a:t>
            </a:r>
            <a:r>
              <a:rPr dirty="0" sz="1800">
                <a:solidFill>
                  <a:srgbClr val="595959"/>
                </a:solidFill>
                <a:latin typeface="NGQARG+Lato-Regular"/>
                <a:cs typeface="NGQARG+Lato-Regular"/>
              </a:rPr>
              <a:t> </a:t>
            </a:r>
            <a:r>
              <a:rPr dirty="0" sz="1800">
                <a:solidFill>
                  <a:srgbClr val="595959"/>
                </a:solidFill>
                <a:latin typeface="NGQARG+Lato-Regular"/>
                <a:cs typeface="NGQARG+Lato-Regular"/>
              </a:rPr>
              <a:t>effectiveness</a:t>
            </a:r>
            <a:r>
              <a:rPr dirty="0" sz="1800">
                <a:solidFill>
                  <a:srgbClr val="595959"/>
                </a:solidFill>
                <a:latin typeface="NGQARG+Lato-Regular"/>
                <a:cs typeface="NGQARG+Lato-Regular"/>
              </a:rPr>
              <a:t> </a:t>
            </a:r>
            <a:r>
              <a:rPr dirty="0" sz="1800">
                <a:solidFill>
                  <a:srgbClr val="595959"/>
                </a:solidFill>
                <a:latin typeface="NGQARG+Lato-Regular"/>
                <a:cs typeface="NGQARG+Lato-Regular"/>
              </a:rPr>
              <a:t>of</a:t>
            </a:r>
            <a:r>
              <a:rPr dirty="0" sz="1800">
                <a:solidFill>
                  <a:srgbClr val="595959"/>
                </a:solidFill>
                <a:latin typeface="NGQARG+Lato-Regular"/>
                <a:cs typeface="NGQARG+Lato-Regular"/>
              </a:rPr>
              <a:t> </a:t>
            </a:r>
            <a:r>
              <a:rPr dirty="0" sz="1800">
                <a:solidFill>
                  <a:srgbClr val="595959"/>
                </a:solidFill>
                <a:latin typeface="NGQARG+Lato-Regular"/>
                <a:cs typeface="NGQARG+Lato-Regular"/>
              </a:rPr>
              <a:t>tactics</a:t>
            </a:r>
            <a:r>
              <a:rPr dirty="0" sz="1800">
                <a:solidFill>
                  <a:srgbClr val="595959"/>
                </a:solidFill>
                <a:latin typeface="NGQARG+Lato-Regular"/>
                <a:cs typeface="NGQARG+Lato-Regular"/>
              </a:rPr>
              <a:t> </a:t>
            </a:r>
            <a:r>
              <a:rPr dirty="0" sz="1800">
                <a:solidFill>
                  <a:srgbClr val="595959"/>
                </a:solidFill>
                <a:latin typeface="NGQARG+Lato-Regular"/>
                <a:cs typeface="NGQARG+Lato-Regular"/>
              </a:rPr>
              <a:t>and</a:t>
            </a:r>
            <a:r>
              <a:rPr dirty="0" sz="1800">
                <a:solidFill>
                  <a:srgbClr val="595959"/>
                </a:solidFill>
                <a:latin typeface="NGQARG+Lato-Regular"/>
                <a:cs typeface="NGQARG+Lato-Regular"/>
              </a:rPr>
              <a:t> </a:t>
            </a:r>
            <a:r>
              <a:rPr dirty="0" sz="1800">
                <a:solidFill>
                  <a:srgbClr val="595959"/>
                </a:solidFill>
                <a:latin typeface="NGQARG+Lato-Regular"/>
                <a:cs typeface="NGQARG+Lato-Regular"/>
              </a:rPr>
              <a:t>strategies.</a:t>
            </a:r>
          </a:p>
          <a:p>
            <a:pPr marL="0" marR="0">
              <a:lnSpc>
                <a:spcPts val="1981"/>
              </a:lnSpc>
              <a:spcBef>
                <a:spcPts val="452"/>
              </a:spcBef>
              <a:spcAft>
                <a:spcPts val="0"/>
              </a:spcAft>
            </a:pPr>
            <a:r>
              <a:rPr dirty="0" sz="1800">
                <a:solidFill>
                  <a:srgbClr val="595959"/>
                </a:solidFill>
                <a:latin typeface="DCLSQU+MS-Gothic"/>
                <a:cs typeface="DCLSQU+MS-Gothic"/>
              </a:rPr>
              <a:t>➢</a:t>
            </a:r>
            <a:r>
              <a:rPr dirty="0" sz="1800" spc="450">
                <a:solidFill>
                  <a:srgbClr val="595959"/>
                </a:solidFill>
                <a:latin typeface="Times New Roman"/>
                <a:cs typeface="Times New Roman"/>
              </a:rPr>
              <a:t> </a:t>
            </a:r>
            <a:r>
              <a:rPr dirty="0" sz="1800">
                <a:solidFill>
                  <a:srgbClr val="595959"/>
                </a:solidFill>
                <a:latin typeface="NGQARG+Lato-Regular"/>
                <a:cs typeface="NGQARG+Lato-Regular"/>
              </a:rPr>
              <a:t>Be</a:t>
            </a:r>
            <a:r>
              <a:rPr dirty="0" sz="1800">
                <a:solidFill>
                  <a:srgbClr val="595959"/>
                </a:solidFill>
                <a:latin typeface="NGQARG+Lato-Regular"/>
                <a:cs typeface="NGQARG+Lato-Regular"/>
              </a:rPr>
              <a:t> </a:t>
            </a:r>
            <a:r>
              <a:rPr dirty="0" sz="1800">
                <a:solidFill>
                  <a:srgbClr val="595959"/>
                </a:solidFill>
                <a:latin typeface="NGQARG+Lato-Regular"/>
                <a:cs typeface="NGQARG+Lato-Regular"/>
              </a:rPr>
              <a:t>flexible</a:t>
            </a:r>
            <a:r>
              <a:rPr dirty="0" sz="1800">
                <a:solidFill>
                  <a:srgbClr val="595959"/>
                </a:solidFill>
                <a:latin typeface="NGQARG+Lato-Regular"/>
                <a:cs typeface="NGQARG+Lato-Regular"/>
              </a:rPr>
              <a:t> </a:t>
            </a:r>
            <a:r>
              <a:rPr dirty="0" sz="1800">
                <a:solidFill>
                  <a:srgbClr val="595959"/>
                </a:solidFill>
                <a:latin typeface="NGQARG+Lato-Regular"/>
                <a:cs typeface="NGQARG+Lato-Regular"/>
              </a:rPr>
              <a:t>and</a:t>
            </a:r>
            <a:r>
              <a:rPr dirty="0" sz="1800">
                <a:solidFill>
                  <a:srgbClr val="595959"/>
                </a:solidFill>
                <a:latin typeface="NGQARG+Lato-Regular"/>
                <a:cs typeface="NGQARG+Lato-Regular"/>
              </a:rPr>
              <a:t> </a:t>
            </a:r>
            <a:r>
              <a:rPr dirty="0" sz="1800">
                <a:solidFill>
                  <a:srgbClr val="595959"/>
                </a:solidFill>
                <a:latin typeface="NGQARG+Lato-Regular"/>
                <a:cs typeface="NGQARG+Lato-Regular"/>
              </a:rPr>
              <a:t>modify</a:t>
            </a:r>
            <a:r>
              <a:rPr dirty="0" sz="1800">
                <a:solidFill>
                  <a:srgbClr val="595959"/>
                </a:solidFill>
                <a:latin typeface="NGQARG+Lato-Regular"/>
                <a:cs typeface="NGQARG+Lato-Regular"/>
              </a:rPr>
              <a:t> </a:t>
            </a:r>
            <a:r>
              <a:rPr dirty="0" sz="1800">
                <a:solidFill>
                  <a:srgbClr val="595959"/>
                </a:solidFill>
                <a:latin typeface="NGQARG+Lato-Regular"/>
                <a:cs typeface="NGQARG+Lato-Regular"/>
              </a:rPr>
              <a:t>plans</a:t>
            </a:r>
            <a:r>
              <a:rPr dirty="0" sz="1800">
                <a:solidFill>
                  <a:srgbClr val="595959"/>
                </a:solidFill>
                <a:latin typeface="NGQARG+Lato-Regular"/>
                <a:cs typeface="NGQARG+Lato-Regular"/>
              </a:rPr>
              <a:t> </a:t>
            </a:r>
            <a:r>
              <a:rPr dirty="0" sz="1800">
                <a:solidFill>
                  <a:srgbClr val="595959"/>
                </a:solidFill>
                <a:latin typeface="NGQARG+Lato-Regular"/>
                <a:cs typeface="NGQARG+Lato-Regular"/>
              </a:rPr>
              <a:t>as</a:t>
            </a:r>
            <a:r>
              <a:rPr dirty="0" sz="1800">
                <a:solidFill>
                  <a:srgbClr val="595959"/>
                </a:solidFill>
                <a:latin typeface="NGQARG+Lato-Regular"/>
                <a:cs typeface="NGQARG+Lato-Regular"/>
              </a:rPr>
              <a:t> </a:t>
            </a:r>
            <a:r>
              <a:rPr dirty="0" sz="1800">
                <a:solidFill>
                  <a:srgbClr val="595959"/>
                </a:solidFill>
                <a:latin typeface="NGQARG+Lato-Regular"/>
                <a:cs typeface="NGQARG+Lato-Regular"/>
              </a:rPr>
              <a:t>needed.</a:t>
            </a:r>
          </a:p>
        </p:txBody>
      </p:sp>
    </p:spTree>
  </p:cSld>
  <p:clrMapOvr>
    <a:masterClrMapping/>
  </p:clrMapOvr>
</p:sld>
</file>

<file path=ppt/slides/slide18.xml><?xml version="1.0" encoding="utf-8"?>
<p:sld xmlns:p="http://schemas.openxmlformats.org/presentationml/2006/main" xmlns:a="http://schemas.openxmlformats.org/drawingml/2006/main" xmlns:r="http://schemas.openxmlformats.org/officeDocument/2006/relationships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" name="object 1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blipFill>
            <a:blip cstate="print" r:embed="rId2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/>
        </p:txBody>
      </p:sp>
      <p:sp>
        <p:nvSpPr>
          <p:cNvPr id="3" name="object 3"/>
          <p:cNvSpPr txBox="1"/>
          <p:nvPr/>
        </p:nvSpPr>
        <p:spPr>
          <a:xfrm>
            <a:off x="820875" y="730884"/>
            <a:ext cx="3874770" cy="409257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0" marR="0">
              <a:lnSpc>
                <a:spcPts val="2922"/>
              </a:lnSpc>
              <a:spcBef>
                <a:spcPts val="0"/>
              </a:spcBef>
              <a:spcAft>
                <a:spcPts val="0"/>
              </a:spcAft>
            </a:pPr>
            <a:r>
              <a:rPr dirty="0" sz="2500" b="1">
                <a:solidFill>
                  <a:srgbClr val="1a1a1a"/>
                </a:solidFill>
                <a:latin typeface="BCEHTT+Raleway-Bold"/>
                <a:cs typeface="BCEHTT+Raleway-Bold"/>
              </a:rPr>
              <a:t>Communications</a:t>
            </a:r>
            <a:r>
              <a:rPr dirty="0" sz="2500" b="1">
                <a:solidFill>
                  <a:srgbClr val="1a1a1a"/>
                </a:solidFill>
                <a:latin typeface="BCEHTT+Raleway-Bold"/>
                <a:cs typeface="BCEHTT+Raleway-Bold"/>
              </a:rPr>
              <a:t> </a:t>
            </a:r>
            <a:r>
              <a:rPr dirty="0" sz="2500" b="1">
                <a:solidFill>
                  <a:srgbClr val="1a1a1a"/>
                </a:solidFill>
                <a:latin typeface="BCEHTT+Raleway-Bold"/>
                <a:cs typeface="BCEHTT+Raleway-Bold"/>
              </a:rPr>
              <a:t>Liaison</a:t>
            </a:r>
          </a:p>
        </p:txBody>
      </p:sp>
      <p:sp>
        <p:nvSpPr>
          <p:cNvPr id="4" name="object 4"/>
          <p:cNvSpPr txBox="1"/>
          <p:nvPr/>
        </p:nvSpPr>
        <p:spPr>
          <a:xfrm>
            <a:off x="935175" y="2077890"/>
            <a:ext cx="5385968" cy="1867128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0" marR="0">
              <a:lnSpc>
                <a:spcPts val="2010"/>
              </a:lnSpc>
              <a:spcBef>
                <a:spcPts val="0"/>
              </a:spcBef>
              <a:spcAft>
                <a:spcPts val="0"/>
              </a:spcAft>
            </a:pPr>
            <a:r>
              <a:rPr dirty="0" sz="1800">
                <a:solidFill>
                  <a:srgbClr val="cc4125"/>
                </a:solidFill>
                <a:latin typeface="FUARNM+ArialMT"/>
                <a:cs typeface="FUARNM+ArialMT"/>
              </a:rPr>
              <a:t>●</a:t>
            </a:r>
            <a:r>
              <a:rPr dirty="0" sz="1800" spc="1163">
                <a:solidFill>
                  <a:srgbClr val="cc4125"/>
                </a:solidFill>
                <a:latin typeface="Times New Roman"/>
                <a:cs typeface="Times New Roman"/>
              </a:rPr>
              <a:t> </a:t>
            </a:r>
            <a:r>
              <a:rPr dirty="0" sz="1800">
                <a:solidFill>
                  <a:srgbClr val="cc4125"/>
                </a:solidFill>
                <a:latin typeface="NGQARG+Lato-Regular"/>
                <a:cs typeface="NGQARG+Lato-Regular"/>
              </a:rPr>
              <a:t>Reports</a:t>
            </a:r>
            <a:r>
              <a:rPr dirty="0" sz="1800">
                <a:solidFill>
                  <a:srgbClr val="cc4125"/>
                </a:solidFill>
                <a:latin typeface="NGQARG+Lato-Regular"/>
                <a:cs typeface="NGQARG+Lato-Regular"/>
              </a:rPr>
              <a:t> </a:t>
            </a:r>
            <a:r>
              <a:rPr dirty="0" sz="1800">
                <a:solidFill>
                  <a:srgbClr val="cc4125"/>
                </a:solidFill>
                <a:latin typeface="NGQARG+Lato-Regular"/>
                <a:cs typeface="NGQARG+Lato-Regular"/>
              </a:rPr>
              <a:t>to</a:t>
            </a:r>
            <a:r>
              <a:rPr dirty="0" sz="1800">
                <a:solidFill>
                  <a:srgbClr val="cc4125"/>
                </a:solidFill>
                <a:latin typeface="NGQARG+Lato-Regular"/>
                <a:cs typeface="NGQARG+Lato-Regular"/>
              </a:rPr>
              <a:t> </a:t>
            </a:r>
            <a:r>
              <a:rPr dirty="0" sz="1800">
                <a:solidFill>
                  <a:srgbClr val="cc4125"/>
                </a:solidFill>
                <a:latin typeface="NGQARG+Lato-Regular"/>
                <a:cs typeface="NGQARG+Lato-Regular"/>
              </a:rPr>
              <a:t>the</a:t>
            </a:r>
            <a:r>
              <a:rPr dirty="0" sz="1800">
                <a:solidFill>
                  <a:srgbClr val="cc4125"/>
                </a:solidFill>
                <a:latin typeface="NGQARG+Lato-Regular"/>
                <a:cs typeface="NGQARG+Lato-Regular"/>
              </a:rPr>
              <a:t> </a:t>
            </a:r>
            <a:r>
              <a:rPr dirty="0" sz="1800">
                <a:solidFill>
                  <a:srgbClr val="cc4125"/>
                </a:solidFill>
                <a:latin typeface="NGQARG+Lato-Regular"/>
                <a:cs typeface="NGQARG+Lato-Regular"/>
              </a:rPr>
              <a:t>School</a:t>
            </a:r>
            <a:r>
              <a:rPr dirty="0" sz="1800">
                <a:solidFill>
                  <a:srgbClr val="cc4125"/>
                </a:solidFill>
                <a:latin typeface="NGQARG+Lato-Regular"/>
                <a:cs typeface="NGQARG+Lato-Regular"/>
              </a:rPr>
              <a:t> </a:t>
            </a:r>
            <a:r>
              <a:rPr dirty="0" sz="1800">
                <a:solidFill>
                  <a:srgbClr val="cc4125"/>
                </a:solidFill>
                <a:latin typeface="NGQARG+Lato-Regular"/>
                <a:cs typeface="NGQARG+Lato-Regular"/>
              </a:rPr>
              <a:t>Incident</a:t>
            </a:r>
            <a:r>
              <a:rPr dirty="0" sz="1800">
                <a:solidFill>
                  <a:srgbClr val="cc4125"/>
                </a:solidFill>
                <a:latin typeface="NGQARG+Lato-Regular"/>
                <a:cs typeface="NGQARG+Lato-Regular"/>
              </a:rPr>
              <a:t> </a:t>
            </a:r>
            <a:r>
              <a:rPr dirty="0" sz="1800">
                <a:solidFill>
                  <a:srgbClr val="cc4125"/>
                </a:solidFill>
                <a:latin typeface="NGQARG+Lato-Regular"/>
                <a:cs typeface="NGQARG+Lato-Regular"/>
              </a:rPr>
              <a:t>Commander</a:t>
            </a:r>
          </a:p>
          <a:p>
            <a:pPr marL="0" marR="0">
              <a:lnSpc>
                <a:spcPts val="2010"/>
              </a:lnSpc>
              <a:spcBef>
                <a:spcPts val="499"/>
              </a:spcBef>
              <a:spcAft>
                <a:spcPts val="0"/>
              </a:spcAft>
            </a:pPr>
            <a:r>
              <a:rPr dirty="0" sz="1800">
                <a:solidFill>
                  <a:srgbClr val="595959"/>
                </a:solidFill>
                <a:latin typeface="FUARNM+ArialMT"/>
                <a:cs typeface="FUARNM+ArialMT"/>
              </a:rPr>
              <a:t>●</a:t>
            </a:r>
            <a:r>
              <a:rPr dirty="0" sz="1800" spc="1163">
                <a:solidFill>
                  <a:srgbClr val="595959"/>
                </a:solidFill>
                <a:latin typeface="Times New Roman"/>
                <a:cs typeface="Times New Roman"/>
              </a:rPr>
              <a:t> </a:t>
            </a:r>
            <a:r>
              <a:rPr dirty="0" sz="1800">
                <a:solidFill>
                  <a:srgbClr val="595959"/>
                </a:solidFill>
                <a:latin typeface="NGQARG+Lato-Regular"/>
                <a:cs typeface="NGQARG+Lato-Regular"/>
              </a:rPr>
              <a:t>Responsible</a:t>
            </a:r>
            <a:r>
              <a:rPr dirty="0" sz="1800">
                <a:solidFill>
                  <a:srgbClr val="595959"/>
                </a:solidFill>
                <a:latin typeface="NGQARG+Lato-Regular"/>
                <a:cs typeface="NGQARG+Lato-Regular"/>
              </a:rPr>
              <a:t> </a:t>
            </a:r>
            <a:r>
              <a:rPr dirty="0" sz="1800">
                <a:solidFill>
                  <a:srgbClr val="595959"/>
                </a:solidFill>
                <a:latin typeface="NGQARG+Lato-Regular"/>
                <a:cs typeface="NGQARG+Lato-Regular"/>
              </a:rPr>
              <a:t>for</a:t>
            </a:r>
            <a:r>
              <a:rPr dirty="0" sz="1800">
                <a:solidFill>
                  <a:srgbClr val="595959"/>
                </a:solidFill>
                <a:latin typeface="NGQARG+Lato-Regular"/>
                <a:cs typeface="NGQARG+Lato-Regular"/>
              </a:rPr>
              <a:t> </a:t>
            </a:r>
            <a:r>
              <a:rPr dirty="0" sz="1800">
                <a:solidFill>
                  <a:srgbClr val="595959"/>
                </a:solidFill>
                <a:latin typeface="NGQARG+Lato-Regular"/>
                <a:cs typeface="NGQARG+Lato-Regular"/>
              </a:rPr>
              <a:t>collection,</a:t>
            </a:r>
            <a:r>
              <a:rPr dirty="0" sz="1800">
                <a:solidFill>
                  <a:srgbClr val="595959"/>
                </a:solidFill>
                <a:latin typeface="NGQARG+Lato-Regular"/>
                <a:cs typeface="NGQARG+Lato-Regular"/>
              </a:rPr>
              <a:t> </a:t>
            </a:r>
            <a:r>
              <a:rPr dirty="0" sz="1800">
                <a:solidFill>
                  <a:srgbClr val="595959"/>
                </a:solidFill>
                <a:latin typeface="NGQARG+Lato-Regular"/>
                <a:cs typeface="NGQARG+Lato-Regular"/>
              </a:rPr>
              <a:t>evaluation,</a:t>
            </a:r>
          </a:p>
          <a:p>
            <a:pPr marL="342900" marR="0">
              <a:lnSpc>
                <a:spcPts val="1981"/>
              </a:lnSpc>
              <a:spcBef>
                <a:spcPts val="449"/>
              </a:spcBef>
              <a:spcAft>
                <a:spcPts val="0"/>
              </a:spcAft>
            </a:pPr>
            <a:r>
              <a:rPr dirty="0" sz="1800">
                <a:solidFill>
                  <a:srgbClr val="595959"/>
                </a:solidFill>
                <a:latin typeface="NGQARG+Lato-Regular"/>
                <a:cs typeface="NGQARG+Lato-Regular"/>
              </a:rPr>
              <a:t>dissemination,</a:t>
            </a:r>
            <a:r>
              <a:rPr dirty="0" sz="1800">
                <a:solidFill>
                  <a:srgbClr val="595959"/>
                </a:solidFill>
                <a:latin typeface="NGQARG+Lato-Regular"/>
                <a:cs typeface="NGQARG+Lato-Regular"/>
              </a:rPr>
              <a:t> </a:t>
            </a:r>
            <a:r>
              <a:rPr dirty="0" sz="1800">
                <a:solidFill>
                  <a:srgbClr val="595959"/>
                </a:solidFill>
                <a:latin typeface="NGQARG+Lato-Regular"/>
                <a:cs typeface="NGQARG+Lato-Regular"/>
              </a:rPr>
              <a:t>and</a:t>
            </a:r>
            <a:r>
              <a:rPr dirty="0" sz="1800">
                <a:solidFill>
                  <a:srgbClr val="595959"/>
                </a:solidFill>
                <a:latin typeface="NGQARG+Lato-Regular"/>
                <a:cs typeface="NGQARG+Lato-Regular"/>
              </a:rPr>
              <a:t> </a:t>
            </a:r>
            <a:r>
              <a:rPr dirty="0" sz="1800">
                <a:solidFill>
                  <a:srgbClr val="595959"/>
                </a:solidFill>
                <a:latin typeface="NGQARG+Lato-Regular"/>
                <a:cs typeface="NGQARG+Lato-Regular"/>
              </a:rPr>
              <a:t>use</a:t>
            </a:r>
            <a:r>
              <a:rPr dirty="0" sz="1800">
                <a:solidFill>
                  <a:srgbClr val="595959"/>
                </a:solidFill>
                <a:latin typeface="NGQARG+Lato-Regular"/>
                <a:cs typeface="NGQARG+Lato-Regular"/>
              </a:rPr>
              <a:t> </a:t>
            </a:r>
            <a:r>
              <a:rPr dirty="0" sz="1800">
                <a:solidFill>
                  <a:srgbClr val="595959"/>
                </a:solidFill>
                <a:latin typeface="NGQARG+Lato-Regular"/>
                <a:cs typeface="NGQARG+Lato-Regular"/>
              </a:rPr>
              <a:t>of</a:t>
            </a:r>
            <a:r>
              <a:rPr dirty="0" sz="1800">
                <a:solidFill>
                  <a:srgbClr val="595959"/>
                </a:solidFill>
                <a:latin typeface="NGQARG+Lato-Regular"/>
                <a:cs typeface="NGQARG+Lato-Regular"/>
              </a:rPr>
              <a:t> </a:t>
            </a:r>
            <a:r>
              <a:rPr dirty="0" sz="1800">
                <a:solidFill>
                  <a:srgbClr val="595959"/>
                </a:solidFill>
                <a:latin typeface="NGQARG+Lato-Regular"/>
                <a:cs typeface="NGQARG+Lato-Regular"/>
              </a:rPr>
              <a:t>information</a:t>
            </a:r>
            <a:r>
              <a:rPr dirty="0" sz="1800">
                <a:solidFill>
                  <a:srgbClr val="595959"/>
                </a:solidFill>
                <a:latin typeface="NGQARG+Lato-Regular"/>
                <a:cs typeface="NGQARG+Lato-Regular"/>
              </a:rPr>
              <a:t> </a:t>
            </a:r>
            <a:r>
              <a:rPr dirty="0" sz="1800">
                <a:solidFill>
                  <a:srgbClr val="595959"/>
                </a:solidFill>
                <a:latin typeface="NGQARG+Lato-Regular"/>
                <a:cs typeface="NGQARG+Lato-Regular"/>
              </a:rPr>
              <a:t>about</a:t>
            </a:r>
          </a:p>
          <a:p>
            <a:pPr marL="342900" marR="0">
              <a:lnSpc>
                <a:spcPts val="1981"/>
              </a:lnSpc>
              <a:spcBef>
                <a:spcPts val="502"/>
              </a:spcBef>
              <a:spcAft>
                <a:spcPts val="0"/>
              </a:spcAft>
            </a:pPr>
            <a:r>
              <a:rPr dirty="0" sz="1800">
                <a:solidFill>
                  <a:srgbClr val="595959"/>
                </a:solidFill>
                <a:latin typeface="NGQARG+Lato-Regular"/>
                <a:cs typeface="NGQARG+Lato-Regular"/>
              </a:rPr>
              <a:t>development</a:t>
            </a:r>
            <a:r>
              <a:rPr dirty="0" sz="1800">
                <a:solidFill>
                  <a:srgbClr val="595959"/>
                </a:solidFill>
                <a:latin typeface="NGQARG+Lato-Regular"/>
                <a:cs typeface="NGQARG+Lato-Regular"/>
              </a:rPr>
              <a:t> </a:t>
            </a:r>
            <a:r>
              <a:rPr dirty="0" sz="1800">
                <a:solidFill>
                  <a:srgbClr val="595959"/>
                </a:solidFill>
                <a:latin typeface="NGQARG+Lato-Regular"/>
                <a:cs typeface="NGQARG+Lato-Regular"/>
              </a:rPr>
              <a:t>of</a:t>
            </a:r>
            <a:r>
              <a:rPr dirty="0" sz="1800">
                <a:solidFill>
                  <a:srgbClr val="595959"/>
                </a:solidFill>
                <a:latin typeface="NGQARG+Lato-Regular"/>
                <a:cs typeface="NGQARG+Lato-Regular"/>
              </a:rPr>
              <a:t> </a:t>
            </a:r>
            <a:r>
              <a:rPr dirty="0" sz="1800">
                <a:solidFill>
                  <a:srgbClr val="595959"/>
                </a:solidFill>
                <a:latin typeface="NGQARG+Lato-Regular"/>
                <a:cs typeface="NGQARG+Lato-Regular"/>
              </a:rPr>
              <a:t>incident,</a:t>
            </a:r>
            <a:r>
              <a:rPr dirty="0" sz="1800">
                <a:solidFill>
                  <a:srgbClr val="595959"/>
                </a:solidFill>
                <a:latin typeface="NGQARG+Lato-Regular"/>
                <a:cs typeface="NGQARG+Lato-Regular"/>
              </a:rPr>
              <a:t> </a:t>
            </a:r>
            <a:r>
              <a:rPr dirty="0" sz="1800">
                <a:solidFill>
                  <a:srgbClr val="595959"/>
                </a:solidFill>
                <a:latin typeface="NGQARG+Lato-Regular"/>
                <a:cs typeface="NGQARG+Lato-Regular"/>
              </a:rPr>
              <a:t>status</a:t>
            </a:r>
            <a:r>
              <a:rPr dirty="0" sz="1800">
                <a:solidFill>
                  <a:srgbClr val="595959"/>
                </a:solidFill>
                <a:latin typeface="NGQARG+Lato-Regular"/>
                <a:cs typeface="NGQARG+Lato-Regular"/>
              </a:rPr>
              <a:t> </a:t>
            </a:r>
            <a:r>
              <a:rPr dirty="0" sz="1800">
                <a:solidFill>
                  <a:srgbClr val="595959"/>
                </a:solidFill>
                <a:latin typeface="NGQARG+Lato-Regular"/>
                <a:cs typeface="NGQARG+Lato-Regular"/>
              </a:rPr>
              <a:t>of</a:t>
            </a:r>
            <a:r>
              <a:rPr dirty="0" sz="1800">
                <a:solidFill>
                  <a:srgbClr val="595959"/>
                </a:solidFill>
                <a:latin typeface="NGQARG+Lato-Regular"/>
                <a:cs typeface="NGQARG+Lato-Regular"/>
              </a:rPr>
              <a:t> </a:t>
            </a:r>
            <a:r>
              <a:rPr dirty="0" sz="1800">
                <a:solidFill>
                  <a:srgbClr val="595959"/>
                </a:solidFill>
                <a:latin typeface="NGQARG+Lato-Regular"/>
                <a:cs typeface="NGQARG+Lato-Regular"/>
              </a:rPr>
              <a:t>resources,</a:t>
            </a:r>
            <a:r>
              <a:rPr dirty="0" sz="1800">
                <a:solidFill>
                  <a:srgbClr val="595959"/>
                </a:solidFill>
                <a:latin typeface="NGQARG+Lato-Regular"/>
                <a:cs typeface="NGQARG+Lato-Regular"/>
              </a:rPr>
              <a:t> </a:t>
            </a:r>
            <a:r>
              <a:rPr dirty="0" sz="1800">
                <a:solidFill>
                  <a:srgbClr val="595959"/>
                </a:solidFill>
                <a:latin typeface="NGQARG+Lato-Regular"/>
                <a:cs typeface="NGQARG+Lato-Regular"/>
              </a:rPr>
              <a:t>and</a:t>
            </a:r>
          </a:p>
          <a:p>
            <a:pPr marL="342900" marR="0">
              <a:lnSpc>
                <a:spcPts val="1981"/>
              </a:lnSpc>
              <a:spcBef>
                <a:spcPts val="502"/>
              </a:spcBef>
              <a:spcAft>
                <a:spcPts val="0"/>
              </a:spcAft>
            </a:pPr>
            <a:r>
              <a:rPr dirty="0" sz="1800">
                <a:solidFill>
                  <a:srgbClr val="595959"/>
                </a:solidFill>
                <a:latin typeface="NGQARG+Lato-Regular"/>
                <a:cs typeface="NGQARG+Lato-Regular"/>
              </a:rPr>
              <a:t>demobilization</a:t>
            </a:r>
            <a:r>
              <a:rPr dirty="0" sz="1800">
                <a:solidFill>
                  <a:srgbClr val="595959"/>
                </a:solidFill>
                <a:latin typeface="NGQARG+Lato-Regular"/>
                <a:cs typeface="NGQARG+Lato-Regular"/>
              </a:rPr>
              <a:t> </a:t>
            </a:r>
            <a:r>
              <a:rPr dirty="0" sz="1800">
                <a:solidFill>
                  <a:srgbClr val="595959"/>
                </a:solidFill>
                <a:latin typeface="NGQARG+Lato-Regular"/>
                <a:cs typeface="NGQARG+Lato-Regular"/>
              </a:rPr>
              <a:t>of</a:t>
            </a:r>
            <a:r>
              <a:rPr dirty="0" sz="1800">
                <a:solidFill>
                  <a:srgbClr val="595959"/>
                </a:solidFill>
                <a:latin typeface="NGQARG+Lato-Regular"/>
                <a:cs typeface="NGQARG+Lato-Regular"/>
              </a:rPr>
              <a:t> </a:t>
            </a:r>
            <a:r>
              <a:rPr dirty="0" sz="1800">
                <a:solidFill>
                  <a:srgbClr val="595959"/>
                </a:solidFill>
                <a:latin typeface="NGQARG+Lato-Regular"/>
                <a:cs typeface="NGQARG+Lato-Regular"/>
              </a:rPr>
              <a:t>the</a:t>
            </a:r>
            <a:r>
              <a:rPr dirty="0" sz="1800">
                <a:solidFill>
                  <a:srgbClr val="595959"/>
                </a:solidFill>
                <a:latin typeface="NGQARG+Lato-Regular"/>
                <a:cs typeface="NGQARG+Lato-Regular"/>
              </a:rPr>
              <a:t> </a:t>
            </a:r>
            <a:r>
              <a:rPr dirty="0" sz="1800">
                <a:solidFill>
                  <a:srgbClr val="595959"/>
                </a:solidFill>
                <a:latin typeface="NGQARG+Lato-Regular"/>
                <a:cs typeface="NGQARG+Lato-Regular"/>
              </a:rPr>
              <a:t>incident</a:t>
            </a:r>
            <a:r>
              <a:rPr dirty="0" sz="1800">
                <a:solidFill>
                  <a:srgbClr val="595959"/>
                </a:solidFill>
                <a:latin typeface="NGQARG+Lato-Regular"/>
                <a:cs typeface="NGQARG+Lato-Regular"/>
              </a:rPr>
              <a:t> </a:t>
            </a:r>
            <a:r>
              <a:rPr dirty="0" sz="1800">
                <a:solidFill>
                  <a:srgbClr val="595959"/>
                </a:solidFill>
                <a:latin typeface="NGQARG+Lato-Regular"/>
                <a:cs typeface="NGQARG+Lato-Regular"/>
              </a:rPr>
              <a:t>for</a:t>
            </a:r>
            <a:r>
              <a:rPr dirty="0" sz="1800">
                <a:solidFill>
                  <a:srgbClr val="595959"/>
                </a:solidFill>
                <a:latin typeface="NGQARG+Lato-Regular"/>
                <a:cs typeface="NGQARG+Lato-Regular"/>
              </a:rPr>
              <a:t> </a:t>
            </a:r>
            <a:r>
              <a:rPr dirty="0" sz="1800">
                <a:solidFill>
                  <a:srgbClr val="595959"/>
                </a:solidFill>
                <a:latin typeface="NGQARG+Lato-Regular"/>
                <a:cs typeface="NGQARG+Lato-Regular"/>
              </a:rPr>
              <a:t>the</a:t>
            </a:r>
            <a:r>
              <a:rPr dirty="0" sz="1800">
                <a:solidFill>
                  <a:srgbClr val="595959"/>
                </a:solidFill>
                <a:latin typeface="NGQARG+Lato-Regular"/>
                <a:cs typeface="NGQARG+Lato-Regular"/>
              </a:rPr>
              <a:t> </a:t>
            </a:r>
            <a:r>
              <a:rPr dirty="0" sz="1800">
                <a:solidFill>
                  <a:srgbClr val="595959"/>
                </a:solidFill>
                <a:latin typeface="NGQARG+Lato-Regular"/>
                <a:cs typeface="NGQARG+Lato-Regular"/>
              </a:rPr>
              <a:t>purposes</a:t>
            </a:r>
            <a:r>
              <a:rPr dirty="0" sz="1800">
                <a:solidFill>
                  <a:srgbClr val="595959"/>
                </a:solidFill>
                <a:latin typeface="NGQARG+Lato-Regular"/>
                <a:cs typeface="NGQARG+Lato-Regular"/>
              </a:rPr>
              <a:t> </a:t>
            </a:r>
            <a:r>
              <a:rPr dirty="0" sz="1800">
                <a:solidFill>
                  <a:srgbClr val="595959"/>
                </a:solidFill>
                <a:latin typeface="NGQARG+Lato-Regular"/>
                <a:cs typeface="NGQARG+Lato-Regular"/>
              </a:rPr>
              <a:t>of</a:t>
            </a:r>
          </a:p>
          <a:p>
            <a:pPr marL="342900" marR="0">
              <a:lnSpc>
                <a:spcPts val="1981"/>
              </a:lnSpc>
              <a:spcBef>
                <a:spcPts val="502"/>
              </a:spcBef>
              <a:spcAft>
                <a:spcPts val="0"/>
              </a:spcAft>
            </a:pPr>
            <a:r>
              <a:rPr dirty="0" sz="1800">
                <a:solidFill>
                  <a:srgbClr val="595959"/>
                </a:solidFill>
                <a:latin typeface="NGQARG+Lato-Regular"/>
                <a:cs typeface="NGQARG+Lato-Regular"/>
              </a:rPr>
              <a:t>external</a:t>
            </a:r>
            <a:r>
              <a:rPr dirty="0" sz="1800">
                <a:solidFill>
                  <a:srgbClr val="595959"/>
                </a:solidFill>
                <a:latin typeface="NGQARG+Lato-Regular"/>
                <a:cs typeface="NGQARG+Lato-Regular"/>
              </a:rPr>
              <a:t> </a:t>
            </a:r>
            <a:r>
              <a:rPr dirty="0" sz="1800">
                <a:solidFill>
                  <a:srgbClr val="595959"/>
                </a:solidFill>
                <a:latin typeface="NGQARG+Lato-Regular"/>
                <a:cs typeface="NGQARG+Lato-Regular"/>
              </a:rPr>
              <a:t>communications</a:t>
            </a:r>
          </a:p>
        </p:txBody>
      </p:sp>
    </p:spTree>
  </p:cSld>
  <p:clrMapOvr>
    <a:masterClrMapping/>
  </p:clrMapOvr>
</p:sld>
</file>

<file path=ppt/slides/slide19.xml><?xml version="1.0" encoding="utf-8"?>
<p:sld xmlns:p="http://schemas.openxmlformats.org/presentationml/2006/main" xmlns:a="http://schemas.openxmlformats.org/drawingml/2006/main" xmlns:r="http://schemas.openxmlformats.org/officeDocument/2006/relationships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" name="object 1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blipFill>
            <a:blip cstate="print" r:embed="rId2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/>
        </p:txBody>
      </p:sp>
      <p:sp>
        <p:nvSpPr>
          <p:cNvPr id="3" name="object 3"/>
          <p:cNvSpPr txBox="1"/>
          <p:nvPr/>
        </p:nvSpPr>
        <p:spPr>
          <a:xfrm>
            <a:off x="820875" y="730884"/>
            <a:ext cx="3874770" cy="409257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0" marR="0">
              <a:lnSpc>
                <a:spcPts val="2922"/>
              </a:lnSpc>
              <a:spcBef>
                <a:spcPts val="0"/>
              </a:spcBef>
              <a:spcAft>
                <a:spcPts val="0"/>
              </a:spcAft>
            </a:pPr>
            <a:r>
              <a:rPr dirty="0" sz="2500" b="1">
                <a:solidFill>
                  <a:srgbClr val="1a1a1a"/>
                </a:solidFill>
                <a:latin typeface="BCEHTT+Raleway-Bold"/>
                <a:cs typeface="BCEHTT+Raleway-Bold"/>
              </a:rPr>
              <a:t>Communications</a:t>
            </a:r>
            <a:r>
              <a:rPr dirty="0" sz="2500" b="1">
                <a:solidFill>
                  <a:srgbClr val="1a1a1a"/>
                </a:solidFill>
                <a:latin typeface="BCEHTT+Raleway-Bold"/>
                <a:cs typeface="BCEHTT+Raleway-Bold"/>
              </a:rPr>
              <a:t> </a:t>
            </a:r>
            <a:r>
              <a:rPr dirty="0" sz="2500" b="1">
                <a:solidFill>
                  <a:srgbClr val="1a1a1a"/>
                </a:solidFill>
                <a:latin typeface="BCEHTT+Raleway-Bold"/>
                <a:cs typeface="BCEHTT+Raleway-Bold"/>
              </a:rPr>
              <a:t>Liaison</a:t>
            </a:r>
          </a:p>
        </p:txBody>
      </p:sp>
      <p:sp>
        <p:nvSpPr>
          <p:cNvPr id="4" name="object 4"/>
          <p:cNvSpPr txBox="1"/>
          <p:nvPr/>
        </p:nvSpPr>
        <p:spPr>
          <a:xfrm>
            <a:off x="614924" y="1707228"/>
            <a:ext cx="8336965" cy="1236192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0" marR="0">
              <a:lnSpc>
                <a:spcPts val="1981"/>
              </a:lnSpc>
              <a:spcBef>
                <a:spcPts val="0"/>
              </a:spcBef>
              <a:spcAft>
                <a:spcPts val="0"/>
              </a:spcAft>
            </a:pPr>
            <a:r>
              <a:rPr dirty="0" sz="1800">
                <a:solidFill>
                  <a:srgbClr val="595959"/>
                </a:solidFill>
                <a:latin typeface="DCLSQU+MS-Gothic"/>
                <a:cs typeface="DCLSQU+MS-Gothic"/>
              </a:rPr>
              <a:t>➢</a:t>
            </a:r>
            <a:r>
              <a:rPr dirty="0" sz="1800" spc="450">
                <a:solidFill>
                  <a:srgbClr val="595959"/>
                </a:solidFill>
                <a:latin typeface="Times New Roman"/>
                <a:cs typeface="Times New Roman"/>
              </a:rPr>
              <a:t> </a:t>
            </a:r>
            <a:r>
              <a:rPr dirty="0" sz="1800">
                <a:solidFill>
                  <a:srgbClr val="595959"/>
                </a:solidFill>
                <a:latin typeface="NGQARG+Lato-Regular"/>
                <a:cs typeface="NGQARG+Lato-Regular"/>
              </a:rPr>
              <a:t>Liaison</a:t>
            </a:r>
            <a:r>
              <a:rPr dirty="0" sz="1800">
                <a:solidFill>
                  <a:srgbClr val="595959"/>
                </a:solidFill>
                <a:latin typeface="NGQARG+Lato-Regular"/>
                <a:cs typeface="NGQARG+Lato-Regular"/>
              </a:rPr>
              <a:t> </a:t>
            </a:r>
            <a:r>
              <a:rPr dirty="0" sz="1800">
                <a:solidFill>
                  <a:srgbClr val="595959"/>
                </a:solidFill>
                <a:latin typeface="NGQARG+Lato-Regular"/>
                <a:cs typeface="NGQARG+Lato-Regular"/>
              </a:rPr>
              <a:t>between</a:t>
            </a:r>
            <a:r>
              <a:rPr dirty="0" sz="1800">
                <a:solidFill>
                  <a:srgbClr val="595959"/>
                </a:solidFill>
                <a:latin typeface="NGQARG+Lato-Regular"/>
                <a:cs typeface="NGQARG+Lato-Regular"/>
              </a:rPr>
              <a:t> </a:t>
            </a:r>
            <a:r>
              <a:rPr dirty="0" sz="1800">
                <a:solidFill>
                  <a:srgbClr val="595959"/>
                </a:solidFill>
                <a:latin typeface="NGQARG+Lato-Regular"/>
                <a:cs typeface="NGQARG+Lato-Regular"/>
              </a:rPr>
              <a:t>District</a:t>
            </a:r>
            <a:r>
              <a:rPr dirty="0" sz="1800">
                <a:solidFill>
                  <a:srgbClr val="595959"/>
                </a:solidFill>
                <a:latin typeface="NGQARG+Lato-Regular"/>
                <a:cs typeface="NGQARG+Lato-Regular"/>
              </a:rPr>
              <a:t> </a:t>
            </a:r>
            <a:r>
              <a:rPr dirty="0" sz="1800">
                <a:solidFill>
                  <a:srgbClr val="595959"/>
                </a:solidFill>
                <a:latin typeface="NGQARG+Lato-Regular"/>
                <a:cs typeface="NGQARG+Lato-Regular"/>
              </a:rPr>
              <a:t>Communications</a:t>
            </a:r>
            <a:r>
              <a:rPr dirty="0" sz="1800">
                <a:solidFill>
                  <a:srgbClr val="595959"/>
                </a:solidFill>
                <a:latin typeface="NGQARG+Lato-Regular"/>
                <a:cs typeface="NGQARG+Lato-Regular"/>
              </a:rPr>
              <a:t> </a:t>
            </a:r>
            <a:r>
              <a:rPr dirty="0" sz="1800">
                <a:solidFill>
                  <a:srgbClr val="595959"/>
                </a:solidFill>
                <a:latin typeface="NGQARG+Lato-Regular"/>
                <a:cs typeface="NGQARG+Lato-Regular"/>
              </a:rPr>
              <a:t>Officer</a:t>
            </a:r>
            <a:r>
              <a:rPr dirty="0" sz="1800">
                <a:solidFill>
                  <a:srgbClr val="595959"/>
                </a:solidFill>
                <a:latin typeface="NGQARG+Lato-Regular"/>
                <a:cs typeface="NGQARG+Lato-Regular"/>
              </a:rPr>
              <a:t> </a:t>
            </a:r>
            <a:r>
              <a:rPr dirty="0" sz="1800">
                <a:solidFill>
                  <a:srgbClr val="595959"/>
                </a:solidFill>
                <a:latin typeface="NGQARG+Lato-Regular"/>
                <a:cs typeface="NGQARG+Lato-Regular"/>
              </a:rPr>
              <a:t>and</a:t>
            </a:r>
            <a:r>
              <a:rPr dirty="0" sz="1800">
                <a:solidFill>
                  <a:srgbClr val="595959"/>
                </a:solidFill>
                <a:latin typeface="NGQARG+Lato-Regular"/>
                <a:cs typeface="NGQARG+Lato-Regular"/>
              </a:rPr>
              <a:t> </a:t>
            </a:r>
            <a:r>
              <a:rPr dirty="0" sz="1800">
                <a:solidFill>
                  <a:srgbClr val="595959"/>
                </a:solidFill>
                <a:latin typeface="NGQARG+Lato-Regular"/>
                <a:cs typeface="NGQARG+Lato-Regular"/>
              </a:rPr>
              <a:t>school-as</a:t>
            </a:r>
            <a:r>
              <a:rPr dirty="0" sz="1800">
                <a:solidFill>
                  <a:srgbClr val="595959"/>
                </a:solidFill>
                <a:latin typeface="NGQARG+Lato-Regular"/>
                <a:cs typeface="NGQARG+Lato-Regular"/>
              </a:rPr>
              <a:t> </a:t>
            </a:r>
            <a:r>
              <a:rPr dirty="0" sz="1800">
                <a:solidFill>
                  <a:srgbClr val="595959"/>
                </a:solidFill>
                <a:latin typeface="NGQARG+Lato-Regular"/>
                <a:cs typeface="NGQARG+Lato-Regular"/>
              </a:rPr>
              <a:t>it</a:t>
            </a:r>
            <a:r>
              <a:rPr dirty="0" sz="1800">
                <a:solidFill>
                  <a:srgbClr val="595959"/>
                </a:solidFill>
                <a:latin typeface="NGQARG+Lato-Regular"/>
                <a:cs typeface="NGQARG+Lato-Regular"/>
              </a:rPr>
              <a:t> </a:t>
            </a:r>
            <a:r>
              <a:rPr dirty="0" sz="1800">
                <a:solidFill>
                  <a:srgbClr val="595959"/>
                </a:solidFill>
                <a:latin typeface="NGQARG+Lato-Regular"/>
                <a:cs typeface="NGQARG+Lato-Regular"/>
              </a:rPr>
              <a:t>relates</a:t>
            </a:r>
            <a:r>
              <a:rPr dirty="0" sz="1800">
                <a:solidFill>
                  <a:srgbClr val="595959"/>
                </a:solidFill>
                <a:latin typeface="NGQARG+Lato-Regular"/>
                <a:cs typeface="NGQARG+Lato-Regular"/>
              </a:rPr>
              <a:t> </a:t>
            </a:r>
            <a:r>
              <a:rPr dirty="0" sz="1800">
                <a:solidFill>
                  <a:srgbClr val="595959"/>
                </a:solidFill>
                <a:latin typeface="NGQARG+Lato-Regular"/>
                <a:cs typeface="NGQARG+Lato-Regular"/>
              </a:rPr>
              <a:t>to</a:t>
            </a:r>
          </a:p>
          <a:p>
            <a:pPr marL="342900" marR="0">
              <a:lnSpc>
                <a:spcPts val="1981"/>
              </a:lnSpc>
              <a:spcBef>
                <a:spcPts val="502"/>
              </a:spcBef>
              <a:spcAft>
                <a:spcPts val="0"/>
              </a:spcAft>
            </a:pPr>
            <a:r>
              <a:rPr dirty="0" sz="1800">
                <a:solidFill>
                  <a:srgbClr val="595959"/>
                </a:solidFill>
                <a:latin typeface="NGQARG+Lato-Regular"/>
                <a:cs typeface="NGQARG+Lato-Regular"/>
              </a:rPr>
              <a:t>family</a:t>
            </a:r>
            <a:r>
              <a:rPr dirty="0" sz="1800">
                <a:solidFill>
                  <a:srgbClr val="595959"/>
                </a:solidFill>
                <a:latin typeface="NGQARG+Lato-Regular"/>
                <a:cs typeface="NGQARG+Lato-Regular"/>
              </a:rPr>
              <a:t> </a:t>
            </a:r>
            <a:r>
              <a:rPr dirty="0" sz="1800">
                <a:solidFill>
                  <a:srgbClr val="595959"/>
                </a:solidFill>
                <a:latin typeface="NGQARG+Lato-Regular"/>
                <a:cs typeface="NGQARG+Lato-Regular"/>
              </a:rPr>
              <a:t>and</a:t>
            </a:r>
            <a:r>
              <a:rPr dirty="0" sz="1800">
                <a:solidFill>
                  <a:srgbClr val="595959"/>
                </a:solidFill>
                <a:latin typeface="NGQARG+Lato-Regular"/>
                <a:cs typeface="NGQARG+Lato-Regular"/>
              </a:rPr>
              <a:t> </a:t>
            </a:r>
            <a:r>
              <a:rPr dirty="0" sz="1800">
                <a:solidFill>
                  <a:srgbClr val="595959"/>
                </a:solidFill>
                <a:latin typeface="NGQARG+Lato-Regular"/>
                <a:cs typeface="NGQARG+Lato-Regular"/>
              </a:rPr>
              <a:t>faculty</a:t>
            </a:r>
            <a:r>
              <a:rPr dirty="0" sz="1800">
                <a:solidFill>
                  <a:srgbClr val="595959"/>
                </a:solidFill>
                <a:latin typeface="NGQARG+Lato-Regular"/>
                <a:cs typeface="NGQARG+Lato-Regular"/>
              </a:rPr>
              <a:t> </a:t>
            </a:r>
            <a:r>
              <a:rPr dirty="0" sz="1800">
                <a:solidFill>
                  <a:srgbClr val="595959"/>
                </a:solidFill>
                <a:latin typeface="NGQARG+Lato-Regular"/>
                <a:cs typeface="NGQARG+Lato-Regular"/>
              </a:rPr>
              <a:t>&amp;</a:t>
            </a:r>
            <a:r>
              <a:rPr dirty="0" sz="1800">
                <a:solidFill>
                  <a:srgbClr val="595959"/>
                </a:solidFill>
                <a:latin typeface="NGQARG+Lato-Regular"/>
                <a:cs typeface="NGQARG+Lato-Regular"/>
              </a:rPr>
              <a:t> </a:t>
            </a:r>
            <a:r>
              <a:rPr dirty="0" sz="1800">
                <a:solidFill>
                  <a:srgbClr val="595959"/>
                </a:solidFill>
                <a:latin typeface="NGQARG+Lato-Regular"/>
                <a:cs typeface="NGQARG+Lato-Regular"/>
              </a:rPr>
              <a:t>staff</a:t>
            </a:r>
            <a:r>
              <a:rPr dirty="0" sz="1800">
                <a:solidFill>
                  <a:srgbClr val="595959"/>
                </a:solidFill>
                <a:latin typeface="NGQARG+Lato-Regular"/>
                <a:cs typeface="NGQARG+Lato-Regular"/>
              </a:rPr>
              <a:t> </a:t>
            </a:r>
            <a:r>
              <a:rPr dirty="0" sz="1800">
                <a:solidFill>
                  <a:srgbClr val="595959"/>
                </a:solidFill>
                <a:latin typeface="NGQARG+Lato-Regular"/>
                <a:cs typeface="NGQARG+Lato-Regular"/>
              </a:rPr>
              <a:t>communications</a:t>
            </a:r>
            <a:r>
              <a:rPr dirty="0" sz="1800">
                <a:solidFill>
                  <a:srgbClr val="595959"/>
                </a:solidFill>
                <a:latin typeface="NGQARG+Lato-Regular"/>
                <a:cs typeface="NGQARG+Lato-Regular"/>
              </a:rPr>
              <a:t> </a:t>
            </a:r>
            <a:r>
              <a:rPr dirty="0" sz="1800">
                <a:solidFill>
                  <a:srgbClr val="595959"/>
                </a:solidFill>
                <a:latin typeface="NGQARG+Lato-Regular"/>
                <a:cs typeface="NGQARG+Lato-Regular"/>
              </a:rPr>
              <a:t>before,</a:t>
            </a:r>
            <a:r>
              <a:rPr dirty="0" sz="1800">
                <a:solidFill>
                  <a:srgbClr val="595959"/>
                </a:solidFill>
                <a:latin typeface="NGQARG+Lato-Regular"/>
                <a:cs typeface="NGQARG+Lato-Regular"/>
              </a:rPr>
              <a:t> </a:t>
            </a:r>
            <a:r>
              <a:rPr dirty="0" sz="1800">
                <a:solidFill>
                  <a:srgbClr val="595959"/>
                </a:solidFill>
                <a:latin typeface="NGQARG+Lato-Regular"/>
                <a:cs typeface="NGQARG+Lato-Regular"/>
              </a:rPr>
              <a:t>during,</a:t>
            </a:r>
            <a:r>
              <a:rPr dirty="0" sz="1800">
                <a:solidFill>
                  <a:srgbClr val="595959"/>
                </a:solidFill>
                <a:latin typeface="NGQARG+Lato-Regular"/>
                <a:cs typeface="NGQARG+Lato-Regular"/>
              </a:rPr>
              <a:t> </a:t>
            </a:r>
            <a:r>
              <a:rPr dirty="0" sz="1800">
                <a:solidFill>
                  <a:srgbClr val="595959"/>
                </a:solidFill>
                <a:latin typeface="NGQARG+Lato-Regular"/>
                <a:cs typeface="NGQARG+Lato-Regular"/>
              </a:rPr>
              <a:t>and</a:t>
            </a:r>
            <a:r>
              <a:rPr dirty="0" sz="1800">
                <a:solidFill>
                  <a:srgbClr val="595959"/>
                </a:solidFill>
                <a:latin typeface="NGQARG+Lato-Regular"/>
                <a:cs typeface="NGQARG+Lato-Regular"/>
              </a:rPr>
              <a:t> </a:t>
            </a:r>
            <a:r>
              <a:rPr dirty="0" sz="1800">
                <a:solidFill>
                  <a:srgbClr val="595959"/>
                </a:solidFill>
                <a:latin typeface="NGQARG+Lato-Regular"/>
                <a:cs typeface="NGQARG+Lato-Regular"/>
              </a:rPr>
              <a:t>after</a:t>
            </a:r>
            <a:r>
              <a:rPr dirty="0" sz="1800">
                <a:solidFill>
                  <a:srgbClr val="595959"/>
                </a:solidFill>
                <a:latin typeface="NGQARG+Lato-Regular"/>
                <a:cs typeface="NGQARG+Lato-Regular"/>
              </a:rPr>
              <a:t> </a:t>
            </a:r>
            <a:r>
              <a:rPr dirty="0" sz="1800">
                <a:solidFill>
                  <a:srgbClr val="595959"/>
                </a:solidFill>
                <a:latin typeface="NGQARG+Lato-Regular"/>
                <a:cs typeface="NGQARG+Lato-Regular"/>
              </a:rPr>
              <a:t>incident</a:t>
            </a:r>
          </a:p>
          <a:p>
            <a:pPr marL="0" marR="0">
              <a:lnSpc>
                <a:spcPts val="1981"/>
              </a:lnSpc>
              <a:spcBef>
                <a:spcPts val="452"/>
              </a:spcBef>
              <a:spcAft>
                <a:spcPts val="0"/>
              </a:spcAft>
            </a:pPr>
            <a:r>
              <a:rPr dirty="0" sz="1800">
                <a:solidFill>
                  <a:srgbClr val="595959"/>
                </a:solidFill>
                <a:latin typeface="DCLSQU+MS-Gothic"/>
                <a:cs typeface="DCLSQU+MS-Gothic"/>
              </a:rPr>
              <a:t>➢</a:t>
            </a:r>
            <a:r>
              <a:rPr dirty="0" sz="1800" spc="450">
                <a:solidFill>
                  <a:srgbClr val="595959"/>
                </a:solidFill>
                <a:latin typeface="Times New Roman"/>
                <a:cs typeface="Times New Roman"/>
              </a:rPr>
              <a:t> </a:t>
            </a:r>
            <a:r>
              <a:rPr dirty="0" sz="1800">
                <a:solidFill>
                  <a:srgbClr val="595959"/>
                </a:solidFill>
                <a:latin typeface="NGQARG+Lato-Regular"/>
                <a:cs typeface="NGQARG+Lato-Regular"/>
              </a:rPr>
              <a:t>Drafts</a:t>
            </a:r>
            <a:r>
              <a:rPr dirty="0" sz="1800">
                <a:solidFill>
                  <a:srgbClr val="595959"/>
                </a:solidFill>
                <a:latin typeface="NGQARG+Lato-Regular"/>
                <a:cs typeface="NGQARG+Lato-Regular"/>
              </a:rPr>
              <a:t> </a:t>
            </a:r>
            <a:r>
              <a:rPr dirty="0" sz="1800">
                <a:solidFill>
                  <a:srgbClr val="595959"/>
                </a:solidFill>
                <a:latin typeface="NGQARG+Lato-Regular"/>
                <a:cs typeface="NGQARG+Lato-Regular"/>
              </a:rPr>
              <a:t>and</a:t>
            </a:r>
            <a:r>
              <a:rPr dirty="0" sz="1800">
                <a:solidFill>
                  <a:srgbClr val="595959"/>
                </a:solidFill>
                <a:latin typeface="NGQARG+Lato-Regular"/>
                <a:cs typeface="NGQARG+Lato-Regular"/>
              </a:rPr>
              <a:t> </a:t>
            </a:r>
            <a:r>
              <a:rPr dirty="0" sz="1800">
                <a:solidFill>
                  <a:srgbClr val="595959"/>
                </a:solidFill>
                <a:latin typeface="NGQARG+Lato-Regular"/>
                <a:cs typeface="NGQARG+Lato-Regular"/>
              </a:rPr>
              <a:t>sends</a:t>
            </a:r>
            <a:r>
              <a:rPr dirty="0" sz="1800">
                <a:solidFill>
                  <a:srgbClr val="595959"/>
                </a:solidFill>
                <a:latin typeface="NGQARG+Lato-Regular"/>
                <a:cs typeface="NGQARG+Lato-Regular"/>
              </a:rPr>
              <a:t> </a:t>
            </a:r>
            <a:r>
              <a:rPr dirty="0" sz="1800">
                <a:solidFill>
                  <a:srgbClr val="595959"/>
                </a:solidFill>
                <a:latin typeface="NGQARG+Lato-Regular"/>
                <a:cs typeface="NGQARG+Lato-Regular"/>
              </a:rPr>
              <a:t>phone</a:t>
            </a:r>
            <a:r>
              <a:rPr dirty="0" sz="1800">
                <a:solidFill>
                  <a:srgbClr val="595959"/>
                </a:solidFill>
                <a:latin typeface="NGQARG+Lato-Regular"/>
                <a:cs typeface="NGQARG+Lato-Regular"/>
              </a:rPr>
              <a:t> </a:t>
            </a:r>
            <a:r>
              <a:rPr dirty="0" sz="1800">
                <a:solidFill>
                  <a:srgbClr val="595959"/>
                </a:solidFill>
                <a:latin typeface="NGQARG+Lato-Regular"/>
                <a:cs typeface="NGQARG+Lato-Regular"/>
              </a:rPr>
              <a:t>calls/texts/emails</a:t>
            </a:r>
            <a:r>
              <a:rPr dirty="0" sz="1800">
                <a:solidFill>
                  <a:srgbClr val="595959"/>
                </a:solidFill>
                <a:latin typeface="NGQARG+Lato-Regular"/>
                <a:cs typeface="NGQARG+Lato-Regular"/>
              </a:rPr>
              <a:t> </a:t>
            </a:r>
            <a:r>
              <a:rPr dirty="0" sz="1800">
                <a:solidFill>
                  <a:srgbClr val="595959"/>
                </a:solidFill>
                <a:latin typeface="NGQARG+Lato-Regular"/>
                <a:cs typeface="NGQARG+Lato-Regular"/>
              </a:rPr>
              <a:t>to</a:t>
            </a:r>
            <a:r>
              <a:rPr dirty="0" sz="1800">
                <a:solidFill>
                  <a:srgbClr val="595959"/>
                </a:solidFill>
                <a:latin typeface="NGQARG+Lato-Regular"/>
                <a:cs typeface="NGQARG+Lato-Regular"/>
              </a:rPr>
              <a:t> </a:t>
            </a:r>
            <a:r>
              <a:rPr dirty="0" sz="1800">
                <a:solidFill>
                  <a:srgbClr val="595959"/>
                </a:solidFill>
                <a:latin typeface="NGQARG+Lato-Regular"/>
                <a:cs typeface="NGQARG+Lato-Regular"/>
              </a:rPr>
              <a:t>necessary</a:t>
            </a:r>
            <a:r>
              <a:rPr dirty="0" sz="1800">
                <a:solidFill>
                  <a:srgbClr val="595959"/>
                </a:solidFill>
                <a:latin typeface="NGQARG+Lato-Regular"/>
                <a:cs typeface="NGQARG+Lato-Regular"/>
              </a:rPr>
              <a:t> </a:t>
            </a:r>
            <a:r>
              <a:rPr dirty="0" sz="1800">
                <a:solidFill>
                  <a:srgbClr val="595959"/>
                </a:solidFill>
                <a:latin typeface="NGQARG+Lato-Regular"/>
                <a:cs typeface="NGQARG+Lato-Regular"/>
              </a:rPr>
              <a:t>family,</a:t>
            </a:r>
            <a:r>
              <a:rPr dirty="0" sz="1800">
                <a:solidFill>
                  <a:srgbClr val="595959"/>
                </a:solidFill>
                <a:latin typeface="NGQARG+Lato-Regular"/>
                <a:cs typeface="NGQARG+Lato-Regular"/>
              </a:rPr>
              <a:t> </a:t>
            </a:r>
            <a:r>
              <a:rPr dirty="0" sz="1800">
                <a:solidFill>
                  <a:srgbClr val="595959"/>
                </a:solidFill>
                <a:latin typeface="NGQARG+Lato-Regular"/>
                <a:cs typeface="NGQARG+Lato-Regular"/>
              </a:rPr>
              <a:t>faculty,</a:t>
            </a:r>
            <a:r>
              <a:rPr dirty="0" sz="1800">
                <a:solidFill>
                  <a:srgbClr val="595959"/>
                </a:solidFill>
                <a:latin typeface="NGQARG+Lato-Regular"/>
                <a:cs typeface="NGQARG+Lato-Regular"/>
              </a:rPr>
              <a:t> </a:t>
            </a:r>
            <a:r>
              <a:rPr dirty="0" sz="1800">
                <a:solidFill>
                  <a:srgbClr val="595959"/>
                </a:solidFill>
                <a:latin typeface="NGQARG+Lato-Regular"/>
                <a:cs typeface="NGQARG+Lato-Regular"/>
              </a:rPr>
              <a:t>and</a:t>
            </a:r>
            <a:r>
              <a:rPr dirty="0" sz="1800">
                <a:solidFill>
                  <a:srgbClr val="595959"/>
                </a:solidFill>
                <a:latin typeface="NGQARG+Lato-Regular"/>
                <a:cs typeface="NGQARG+Lato-Regular"/>
              </a:rPr>
              <a:t> </a:t>
            </a:r>
            <a:r>
              <a:rPr dirty="0" sz="1800">
                <a:solidFill>
                  <a:srgbClr val="595959"/>
                </a:solidFill>
                <a:latin typeface="NGQARG+Lato-Regular"/>
                <a:cs typeface="NGQARG+Lato-Regular"/>
              </a:rPr>
              <a:t>staff</a:t>
            </a:r>
          </a:p>
          <a:p>
            <a:pPr marL="342900" marR="0">
              <a:lnSpc>
                <a:spcPts val="1981"/>
              </a:lnSpc>
              <a:spcBef>
                <a:spcPts val="502"/>
              </a:spcBef>
              <a:spcAft>
                <a:spcPts val="0"/>
              </a:spcAft>
            </a:pPr>
            <a:r>
              <a:rPr dirty="0" sz="1800">
                <a:solidFill>
                  <a:srgbClr val="595959"/>
                </a:solidFill>
                <a:latin typeface="NGQARG+Lato-Regular"/>
                <a:cs typeface="NGQARG+Lato-Regular"/>
              </a:rPr>
              <a:t>with</a:t>
            </a:r>
            <a:r>
              <a:rPr dirty="0" sz="1800">
                <a:solidFill>
                  <a:srgbClr val="595959"/>
                </a:solidFill>
                <a:latin typeface="NGQARG+Lato-Regular"/>
                <a:cs typeface="NGQARG+Lato-Regular"/>
              </a:rPr>
              <a:t> </a:t>
            </a:r>
            <a:r>
              <a:rPr dirty="0" sz="1800">
                <a:solidFill>
                  <a:srgbClr val="595959"/>
                </a:solidFill>
                <a:latin typeface="NGQARG+Lato-Regular"/>
                <a:cs typeface="NGQARG+Lato-Regular"/>
              </a:rPr>
              <a:t>the</a:t>
            </a:r>
            <a:r>
              <a:rPr dirty="0" sz="1800">
                <a:solidFill>
                  <a:srgbClr val="595959"/>
                </a:solidFill>
                <a:latin typeface="NGQARG+Lato-Regular"/>
                <a:cs typeface="NGQARG+Lato-Regular"/>
              </a:rPr>
              <a:t> </a:t>
            </a:r>
            <a:r>
              <a:rPr dirty="0" sz="1800">
                <a:solidFill>
                  <a:srgbClr val="595959"/>
                </a:solidFill>
                <a:latin typeface="NGQARG+Lato-Regular"/>
                <a:cs typeface="NGQARG+Lato-Regular"/>
              </a:rPr>
              <a:t>support</a:t>
            </a:r>
            <a:r>
              <a:rPr dirty="0" sz="1800">
                <a:solidFill>
                  <a:srgbClr val="595959"/>
                </a:solidFill>
                <a:latin typeface="NGQARG+Lato-Regular"/>
                <a:cs typeface="NGQARG+Lato-Regular"/>
              </a:rPr>
              <a:t> </a:t>
            </a:r>
            <a:r>
              <a:rPr dirty="0" sz="1800">
                <a:solidFill>
                  <a:srgbClr val="595959"/>
                </a:solidFill>
                <a:latin typeface="NGQARG+Lato-Regular"/>
                <a:cs typeface="NGQARG+Lato-Regular"/>
              </a:rPr>
              <a:t>from</a:t>
            </a:r>
            <a:r>
              <a:rPr dirty="0" sz="1800">
                <a:solidFill>
                  <a:srgbClr val="595959"/>
                </a:solidFill>
                <a:latin typeface="NGQARG+Lato-Regular"/>
                <a:cs typeface="NGQARG+Lato-Regular"/>
              </a:rPr>
              <a:t> </a:t>
            </a:r>
            <a:r>
              <a:rPr dirty="0" sz="1800">
                <a:solidFill>
                  <a:srgbClr val="595959"/>
                </a:solidFill>
                <a:latin typeface="NGQARG+Lato-Regular"/>
                <a:cs typeface="NGQARG+Lato-Regular"/>
              </a:rPr>
              <a:t>District</a:t>
            </a:r>
            <a:r>
              <a:rPr dirty="0" sz="1800">
                <a:solidFill>
                  <a:srgbClr val="595959"/>
                </a:solidFill>
                <a:latin typeface="NGQARG+Lato-Regular"/>
                <a:cs typeface="NGQARG+Lato-Regular"/>
              </a:rPr>
              <a:t> </a:t>
            </a:r>
            <a:r>
              <a:rPr dirty="0" sz="1800">
                <a:solidFill>
                  <a:srgbClr val="595959"/>
                </a:solidFill>
                <a:latin typeface="NGQARG+Lato-Regular"/>
                <a:cs typeface="NGQARG+Lato-Regular"/>
              </a:rPr>
              <a:t>Communications</a:t>
            </a:r>
            <a:r>
              <a:rPr dirty="0" sz="1800">
                <a:solidFill>
                  <a:srgbClr val="595959"/>
                </a:solidFill>
                <a:latin typeface="NGQARG+Lato-Regular"/>
                <a:cs typeface="NGQARG+Lato-Regular"/>
              </a:rPr>
              <a:t> </a:t>
            </a:r>
            <a:r>
              <a:rPr dirty="0" sz="1800">
                <a:solidFill>
                  <a:srgbClr val="595959"/>
                </a:solidFill>
                <a:latin typeface="NGQARG+Lato-Regular"/>
                <a:cs typeface="NGQARG+Lato-Regular"/>
              </a:rPr>
              <a:t>Officer</a:t>
            </a:r>
          </a:p>
        </p:txBody>
      </p:sp>
      <p:sp>
        <p:nvSpPr>
          <p:cNvPr id="5" name="object 5"/>
          <p:cNvSpPr txBox="1"/>
          <p:nvPr/>
        </p:nvSpPr>
        <p:spPr>
          <a:xfrm>
            <a:off x="614924" y="2969100"/>
            <a:ext cx="8475726" cy="605256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0" marR="0">
              <a:lnSpc>
                <a:spcPts val="1981"/>
              </a:lnSpc>
              <a:spcBef>
                <a:spcPts val="0"/>
              </a:spcBef>
              <a:spcAft>
                <a:spcPts val="0"/>
              </a:spcAft>
            </a:pPr>
            <a:r>
              <a:rPr dirty="0" sz="1800">
                <a:solidFill>
                  <a:srgbClr val="595959"/>
                </a:solidFill>
                <a:latin typeface="DCLSQU+MS-Gothic"/>
                <a:cs typeface="DCLSQU+MS-Gothic"/>
              </a:rPr>
              <a:t>➢</a:t>
            </a:r>
            <a:r>
              <a:rPr dirty="0" sz="1800" spc="450">
                <a:solidFill>
                  <a:srgbClr val="595959"/>
                </a:solidFill>
                <a:latin typeface="Times New Roman"/>
                <a:cs typeface="Times New Roman"/>
              </a:rPr>
              <a:t> </a:t>
            </a:r>
            <a:r>
              <a:rPr dirty="0" sz="1800">
                <a:solidFill>
                  <a:srgbClr val="595959"/>
                </a:solidFill>
                <a:latin typeface="NGQARG+Lato-Regular"/>
                <a:cs typeface="NGQARG+Lato-Regular"/>
              </a:rPr>
              <a:t>Updates</a:t>
            </a:r>
            <a:r>
              <a:rPr dirty="0" sz="1800">
                <a:solidFill>
                  <a:srgbClr val="595959"/>
                </a:solidFill>
                <a:latin typeface="NGQARG+Lato-Regular"/>
                <a:cs typeface="NGQARG+Lato-Regular"/>
              </a:rPr>
              <a:t> </a:t>
            </a:r>
            <a:r>
              <a:rPr dirty="0" sz="1800">
                <a:solidFill>
                  <a:srgbClr val="595959"/>
                </a:solidFill>
                <a:latin typeface="NGQARG+Lato-Regular"/>
                <a:cs typeface="NGQARG+Lato-Regular"/>
              </a:rPr>
              <a:t>Command</a:t>
            </a:r>
            <a:r>
              <a:rPr dirty="0" sz="1800">
                <a:solidFill>
                  <a:srgbClr val="595959"/>
                </a:solidFill>
                <a:latin typeface="NGQARG+Lato-Regular"/>
                <a:cs typeface="NGQARG+Lato-Regular"/>
              </a:rPr>
              <a:t> </a:t>
            </a:r>
            <a:r>
              <a:rPr dirty="0" sz="1800">
                <a:solidFill>
                  <a:srgbClr val="595959"/>
                </a:solidFill>
                <a:latin typeface="NGQARG+Lato-Regular"/>
                <a:cs typeface="NGQARG+Lato-Regular"/>
              </a:rPr>
              <a:t>Team</a:t>
            </a:r>
            <a:r>
              <a:rPr dirty="0" sz="1800">
                <a:solidFill>
                  <a:srgbClr val="595959"/>
                </a:solidFill>
                <a:latin typeface="NGQARG+Lato-Regular"/>
                <a:cs typeface="NGQARG+Lato-Regular"/>
              </a:rPr>
              <a:t> </a:t>
            </a:r>
            <a:r>
              <a:rPr dirty="0" sz="1800">
                <a:solidFill>
                  <a:srgbClr val="595959"/>
                </a:solidFill>
                <a:latin typeface="NGQARG+Lato-Regular"/>
                <a:cs typeface="NGQARG+Lato-Regular"/>
              </a:rPr>
              <a:t>on</a:t>
            </a:r>
            <a:r>
              <a:rPr dirty="0" sz="1800">
                <a:solidFill>
                  <a:srgbClr val="595959"/>
                </a:solidFill>
                <a:latin typeface="NGQARG+Lato-Regular"/>
                <a:cs typeface="NGQARG+Lato-Regular"/>
              </a:rPr>
              <a:t> </a:t>
            </a:r>
            <a:r>
              <a:rPr dirty="0" sz="1800">
                <a:solidFill>
                  <a:srgbClr val="595959"/>
                </a:solidFill>
                <a:latin typeface="NGQARG+Lato-Regular"/>
                <a:cs typeface="NGQARG+Lato-Regular"/>
              </a:rPr>
              <a:t>what</a:t>
            </a:r>
            <a:r>
              <a:rPr dirty="0" sz="1800">
                <a:solidFill>
                  <a:srgbClr val="595959"/>
                </a:solidFill>
                <a:latin typeface="NGQARG+Lato-Regular"/>
                <a:cs typeface="NGQARG+Lato-Regular"/>
              </a:rPr>
              <a:t> </a:t>
            </a:r>
            <a:r>
              <a:rPr dirty="0" sz="1800">
                <a:solidFill>
                  <a:srgbClr val="595959"/>
                </a:solidFill>
                <a:latin typeface="NGQARG+Lato-Regular"/>
                <a:cs typeface="NGQARG+Lato-Regular"/>
              </a:rPr>
              <a:t>communications</a:t>
            </a:r>
            <a:r>
              <a:rPr dirty="0" sz="1800">
                <a:solidFill>
                  <a:srgbClr val="595959"/>
                </a:solidFill>
                <a:latin typeface="NGQARG+Lato-Regular"/>
                <a:cs typeface="NGQARG+Lato-Regular"/>
              </a:rPr>
              <a:t> </a:t>
            </a:r>
            <a:r>
              <a:rPr dirty="0" sz="1800">
                <a:solidFill>
                  <a:srgbClr val="595959"/>
                </a:solidFill>
                <a:latin typeface="NGQARG+Lato-Regular"/>
                <a:cs typeface="NGQARG+Lato-Regular"/>
              </a:rPr>
              <a:t>have</a:t>
            </a:r>
            <a:r>
              <a:rPr dirty="0" sz="1800">
                <a:solidFill>
                  <a:srgbClr val="595959"/>
                </a:solidFill>
                <a:latin typeface="NGQARG+Lato-Regular"/>
                <a:cs typeface="NGQARG+Lato-Regular"/>
              </a:rPr>
              <a:t> </a:t>
            </a:r>
            <a:r>
              <a:rPr dirty="0" sz="1800">
                <a:solidFill>
                  <a:srgbClr val="595959"/>
                </a:solidFill>
                <a:latin typeface="NGQARG+Lato-Regular"/>
                <a:cs typeface="NGQARG+Lato-Regular"/>
              </a:rPr>
              <a:t>been</a:t>
            </a:r>
            <a:r>
              <a:rPr dirty="0" sz="1800">
                <a:solidFill>
                  <a:srgbClr val="595959"/>
                </a:solidFill>
                <a:latin typeface="NGQARG+Lato-Regular"/>
                <a:cs typeface="NGQARG+Lato-Regular"/>
              </a:rPr>
              <a:t> </a:t>
            </a:r>
            <a:r>
              <a:rPr dirty="0" sz="1800">
                <a:solidFill>
                  <a:srgbClr val="595959"/>
                </a:solidFill>
                <a:latin typeface="NGQARG+Lato-Regular"/>
                <a:cs typeface="NGQARG+Lato-Regular"/>
              </a:rPr>
              <a:t>sent,</a:t>
            </a:r>
            <a:r>
              <a:rPr dirty="0" sz="1800">
                <a:solidFill>
                  <a:srgbClr val="595959"/>
                </a:solidFill>
                <a:latin typeface="NGQARG+Lato-Regular"/>
                <a:cs typeface="NGQARG+Lato-Regular"/>
              </a:rPr>
              <a:t> </a:t>
            </a:r>
            <a:r>
              <a:rPr dirty="0" sz="1800">
                <a:solidFill>
                  <a:srgbClr val="595959"/>
                </a:solidFill>
                <a:latin typeface="NGQARG+Lato-Regular"/>
                <a:cs typeface="NGQARG+Lato-Regular"/>
              </a:rPr>
              <a:t>to</a:t>
            </a:r>
            <a:r>
              <a:rPr dirty="0" sz="1800">
                <a:solidFill>
                  <a:srgbClr val="595959"/>
                </a:solidFill>
                <a:latin typeface="NGQARG+Lato-Regular"/>
                <a:cs typeface="NGQARG+Lato-Regular"/>
              </a:rPr>
              <a:t> </a:t>
            </a:r>
            <a:r>
              <a:rPr dirty="0" sz="1800">
                <a:solidFill>
                  <a:srgbClr val="595959"/>
                </a:solidFill>
                <a:latin typeface="NGQARG+Lato-Regular"/>
                <a:cs typeface="NGQARG+Lato-Regular"/>
              </a:rPr>
              <a:t>share</a:t>
            </a:r>
            <a:r>
              <a:rPr dirty="0" sz="1800">
                <a:solidFill>
                  <a:srgbClr val="595959"/>
                </a:solidFill>
                <a:latin typeface="NGQARG+Lato-Regular"/>
                <a:cs typeface="NGQARG+Lato-Regular"/>
              </a:rPr>
              <a:t> </a:t>
            </a:r>
            <a:r>
              <a:rPr dirty="0" sz="1800">
                <a:solidFill>
                  <a:srgbClr val="595959"/>
                </a:solidFill>
                <a:latin typeface="NGQARG+Lato-Regular"/>
                <a:cs typeface="NGQARG+Lato-Regular"/>
              </a:rPr>
              <a:t>with</a:t>
            </a:r>
          </a:p>
          <a:p>
            <a:pPr marL="342900" marR="0">
              <a:lnSpc>
                <a:spcPts val="1981"/>
              </a:lnSpc>
              <a:spcBef>
                <a:spcPts val="502"/>
              </a:spcBef>
              <a:spcAft>
                <a:spcPts val="0"/>
              </a:spcAft>
            </a:pPr>
            <a:r>
              <a:rPr dirty="0" sz="1800">
                <a:solidFill>
                  <a:srgbClr val="595959"/>
                </a:solidFill>
                <a:latin typeface="NGQARG+Lato-Regular"/>
                <a:cs typeface="NGQARG+Lato-Regular"/>
              </a:rPr>
              <a:t>students</a:t>
            </a:r>
            <a:r>
              <a:rPr dirty="0" sz="1800">
                <a:solidFill>
                  <a:srgbClr val="595959"/>
                </a:solidFill>
                <a:latin typeface="NGQARG+Lato-Regular"/>
                <a:cs typeface="NGQARG+Lato-Regular"/>
              </a:rPr>
              <a:t> </a:t>
            </a:r>
            <a:r>
              <a:rPr dirty="0" sz="1800">
                <a:solidFill>
                  <a:srgbClr val="595959"/>
                </a:solidFill>
                <a:latin typeface="NGQARG+Lato-Regular"/>
                <a:cs typeface="NGQARG+Lato-Regular"/>
              </a:rPr>
              <a:t>/</a:t>
            </a:r>
            <a:r>
              <a:rPr dirty="0" sz="1800">
                <a:solidFill>
                  <a:srgbClr val="595959"/>
                </a:solidFill>
                <a:latin typeface="NGQARG+Lato-Regular"/>
                <a:cs typeface="NGQARG+Lato-Regular"/>
              </a:rPr>
              <a:t> </a:t>
            </a:r>
            <a:r>
              <a:rPr dirty="0" sz="1800">
                <a:solidFill>
                  <a:srgbClr val="595959"/>
                </a:solidFill>
                <a:latin typeface="NGQARG+Lato-Regular"/>
                <a:cs typeface="NGQARG+Lato-Regular"/>
              </a:rPr>
              <a:t>faculty</a:t>
            </a:r>
            <a:r>
              <a:rPr dirty="0" sz="1800">
                <a:solidFill>
                  <a:srgbClr val="595959"/>
                </a:solidFill>
                <a:latin typeface="NGQARG+Lato-Regular"/>
                <a:cs typeface="NGQARG+Lato-Regular"/>
              </a:rPr>
              <a:t> </a:t>
            </a:r>
            <a:r>
              <a:rPr dirty="0" sz="1800">
                <a:solidFill>
                  <a:srgbClr val="595959"/>
                </a:solidFill>
                <a:latin typeface="NGQARG+Lato-Regular"/>
                <a:cs typeface="NGQARG+Lato-Regular"/>
              </a:rPr>
              <a:t>/</a:t>
            </a:r>
            <a:r>
              <a:rPr dirty="0" sz="1800">
                <a:solidFill>
                  <a:srgbClr val="595959"/>
                </a:solidFill>
                <a:latin typeface="NGQARG+Lato-Regular"/>
                <a:cs typeface="NGQARG+Lato-Regular"/>
              </a:rPr>
              <a:t> </a:t>
            </a:r>
            <a:r>
              <a:rPr dirty="0" sz="1800">
                <a:solidFill>
                  <a:srgbClr val="595959"/>
                </a:solidFill>
                <a:latin typeface="NGQARG+Lato-Regular"/>
                <a:cs typeface="NGQARG+Lato-Regular"/>
              </a:rPr>
              <a:t>staff</a:t>
            </a:r>
            <a:r>
              <a:rPr dirty="0" sz="1800">
                <a:solidFill>
                  <a:srgbClr val="595959"/>
                </a:solidFill>
                <a:latin typeface="NGQARG+Lato-Regular"/>
                <a:cs typeface="NGQARG+Lato-Regular"/>
              </a:rPr>
              <a:t> </a:t>
            </a:r>
            <a:r>
              <a:rPr dirty="0" sz="1800">
                <a:solidFill>
                  <a:srgbClr val="595959"/>
                </a:solidFill>
                <a:latin typeface="NGQARG+Lato-Regular"/>
                <a:cs typeface="NGQARG+Lato-Regular"/>
              </a:rPr>
              <a:t>as</a:t>
            </a:r>
            <a:r>
              <a:rPr dirty="0" sz="1800">
                <a:solidFill>
                  <a:srgbClr val="595959"/>
                </a:solidFill>
                <a:latin typeface="NGQARG+Lato-Regular"/>
                <a:cs typeface="NGQARG+Lato-Regular"/>
              </a:rPr>
              <a:t> </a:t>
            </a:r>
            <a:r>
              <a:rPr dirty="0" sz="1800">
                <a:solidFill>
                  <a:srgbClr val="595959"/>
                </a:solidFill>
                <a:latin typeface="NGQARG+Lato-Regular"/>
                <a:cs typeface="NGQARG+Lato-Regular"/>
              </a:rPr>
              <a:t>appropriate</a:t>
            </a:r>
          </a:p>
        </p:txBody>
      </p:sp>
      <p:sp>
        <p:nvSpPr>
          <p:cNvPr id="6" name="object 6"/>
          <p:cNvSpPr txBox="1"/>
          <p:nvPr/>
        </p:nvSpPr>
        <p:spPr>
          <a:xfrm>
            <a:off x="614924" y="3600036"/>
            <a:ext cx="8602140" cy="605256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0" marR="0">
              <a:lnSpc>
                <a:spcPts val="1981"/>
              </a:lnSpc>
              <a:spcBef>
                <a:spcPts val="0"/>
              </a:spcBef>
              <a:spcAft>
                <a:spcPts val="0"/>
              </a:spcAft>
            </a:pPr>
            <a:r>
              <a:rPr dirty="0" sz="1800">
                <a:solidFill>
                  <a:srgbClr val="595959"/>
                </a:solidFill>
                <a:latin typeface="DCLSQU+MS-Gothic"/>
                <a:cs typeface="DCLSQU+MS-Gothic"/>
              </a:rPr>
              <a:t>➢</a:t>
            </a:r>
            <a:r>
              <a:rPr dirty="0" sz="1800" spc="450">
                <a:solidFill>
                  <a:srgbClr val="595959"/>
                </a:solidFill>
                <a:latin typeface="Times New Roman"/>
                <a:cs typeface="Times New Roman"/>
              </a:rPr>
              <a:t> </a:t>
            </a:r>
            <a:r>
              <a:rPr dirty="0" sz="1800">
                <a:solidFill>
                  <a:srgbClr val="595959"/>
                </a:solidFill>
                <a:latin typeface="NGQARG+Lato-Regular"/>
                <a:cs typeface="NGQARG+Lato-Regular"/>
              </a:rPr>
              <a:t>This</a:t>
            </a:r>
            <a:r>
              <a:rPr dirty="0" sz="1800">
                <a:solidFill>
                  <a:srgbClr val="595959"/>
                </a:solidFill>
                <a:latin typeface="NGQARG+Lato-Regular"/>
                <a:cs typeface="NGQARG+Lato-Regular"/>
              </a:rPr>
              <a:t> </a:t>
            </a:r>
            <a:r>
              <a:rPr dirty="0" sz="1800">
                <a:solidFill>
                  <a:srgbClr val="595959"/>
                </a:solidFill>
                <a:latin typeface="NGQARG+Lato-Regular"/>
                <a:cs typeface="NGQARG+Lato-Regular"/>
              </a:rPr>
              <a:t>may</a:t>
            </a:r>
            <a:r>
              <a:rPr dirty="0" sz="1800">
                <a:solidFill>
                  <a:srgbClr val="595959"/>
                </a:solidFill>
                <a:latin typeface="NGQARG+Lato-Regular"/>
                <a:cs typeface="NGQARG+Lato-Regular"/>
              </a:rPr>
              <a:t> </a:t>
            </a:r>
            <a:r>
              <a:rPr dirty="0" sz="1800">
                <a:solidFill>
                  <a:srgbClr val="595959"/>
                </a:solidFill>
                <a:latin typeface="NGQARG+Lato-Regular"/>
                <a:cs typeface="NGQARG+Lato-Regular"/>
              </a:rPr>
              <a:t>include</a:t>
            </a:r>
            <a:r>
              <a:rPr dirty="0" sz="1800">
                <a:solidFill>
                  <a:srgbClr val="595959"/>
                </a:solidFill>
                <a:latin typeface="NGQARG+Lato-Regular"/>
                <a:cs typeface="NGQARG+Lato-Regular"/>
              </a:rPr>
              <a:t> </a:t>
            </a:r>
            <a:r>
              <a:rPr dirty="0" sz="1800">
                <a:solidFill>
                  <a:srgbClr val="595959"/>
                </a:solidFill>
                <a:latin typeface="NGQARG+Lato-Regular"/>
                <a:cs typeface="NGQARG+Lato-Regular"/>
              </a:rPr>
              <a:t>drafting</a:t>
            </a:r>
            <a:r>
              <a:rPr dirty="0" sz="1800">
                <a:solidFill>
                  <a:srgbClr val="595959"/>
                </a:solidFill>
                <a:latin typeface="NGQARG+Lato-Regular"/>
                <a:cs typeface="NGQARG+Lato-Regular"/>
              </a:rPr>
              <a:t> </a:t>
            </a:r>
            <a:r>
              <a:rPr dirty="0" sz="1800">
                <a:solidFill>
                  <a:srgbClr val="595959"/>
                </a:solidFill>
                <a:latin typeface="NGQARG+Lato-Regular"/>
                <a:cs typeface="NGQARG+Lato-Regular"/>
              </a:rPr>
              <a:t>and</a:t>
            </a:r>
            <a:r>
              <a:rPr dirty="0" sz="1800">
                <a:solidFill>
                  <a:srgbClr val="595959"/>
                </a:solidFill>
                <a:latin typeface="NGQARG+Lato-Regular"/>
                <a:cs typeface="NGQARG+Lato-Regular"/>
              </a:rPr>
              <a:t> </a:t>
            </a:r>
            <a:r>
              <a:rPr dirty="0" sz="1800">
                <a:solidFill>
                  <a:srgbClr val="595959"/>
                </a:solidFill>
                <a:latin typeface="NGQARG+Lato-Regular"/>
                <a:cs typeface="NGQARG+Lato-Regular"/>
              </a:rPr>
              <a:t>sending</a:t>
            </a:r>
            <a:r>
              <a:rPr dirty="0" sz="1800">
                <a:solidFill>
                  <a:srgbClr val="595959"/>
                </a:solidFill>
                <a:latin typeface="NGQARG+Lato-Regular"/>
                <a:cs typeface="NGQARG+Lato-Regular"/>
              </a:rPr>
              <a:t> </a:t>
            </a:r>
            <a:r>
              <a:rPr dirty="0" sz="1800">
                <a:solidFill>
                  <a:srgbClr val="595959"/>
                </a:solidFill>
                <a:latin typeface="NGQARG+Lato-Regular"/>
                <a:cs typeface="NGQARG+Lato-Regular"/>
              </a:rPr>
              <a:t>phone</a:t>
            </a:r>
            <a:r>
              <a:rPr dirty="0" sz="1800">
                <a:solidFill>
                  <a:srgbClr val="595959"/>
                </a:solidFill>
                <a:latin typeface="NGQARG+Lato-Regular"/>
                <a:cs typeface="NGQARG+Lato-Regular"/>
              </a:rPr>
              <a:t> </a:t>
            </a:r>
            <a:r>
              <a:rPr dirty="0" sz="1800">
                <a:solidFill>
                  <a:srgbClr val="595959"/>
                </a:solidFill>
                <a:latin typeface="NGQARG+Lato-Regular"/>
                <a:cs typeface="NGQARG+Lato-Regular"/>
              </a:rPr>
              <a:t>calls/texts/emails</a:t>
            </a:r>
            <a:r>
              <a:rPr dirty="0" sz="1800">
                <a:solidFill>
                  <a:srgbClr val="595959"/>
                </a:solidFill>
                <a:latin typeface="NGQARG+Lato-Regular"/>
                <a:cs typeface="NGQARG+Lato-Regular"/>
              </a:rPr>
              <a:t> </a:t>
            </a:r>
            <a:r>
              <a:rPr dirty="0" sz="1800">
                <a:solidFill>
                  <a:srgbClr val="595959"/>
                </a:solidFill>
                <a:latin typeface="NGQARG+Lato-Regular"/>
                <a:cs typeface="NGQARG+Lato-Regular"/>
              </a:rPr>
              <a:t>as</a:t>
            </a:r>
            <a:r>
              <a:rPr dirty="0" sz="1800">
                <a:solidFill>
                  <a:srgbClr val="595959"/>
                </a:solidFill>
                <a:latin typeface="NGQARG+Lato-Regular"/>
                <a:cs typeface="NGQARG+Lato-Regular"/>
              </a:rPr>
              <a:t> </a:t>
            </a:r>
            <a:r>
              <a:rPr dirty="0" sz="1800">
                <a:solidFill>
                  <a:srgbClr val="595959"/>
                </a:solidFill>
                <a:latin typeface="NGQARG+Lato-Regular"/>
                <a:cs typeface="NGQARG+Lato-Regular"/>
              </a:rPr>
              <a:t>well</a:t>
            </a:r>
            <a:r>
              <a:rPr dirty="0" sz="1800">
                <a:solidFill>
                  <a:srgbClr val="595959"/>
                </a:solidFill>
                <a:latin typeface="NGQARG+Lato-Regular"/>
                <a:cs typeface="NGQARG+Lato-Regular"/>
              </a:rPr>
              <a:t> </a:t>
            </a:r>
            <a:r>
              <a:rPr dirty="0" sz="1800">
                <a:solidFill>
                  <a:srgbClr val="595959"/>
                </a:solidFill>
                <a:latin typeface="NGQARG+Lato-Regular"/>
                <a:cs typeface="NGQARG+Lato-Regular"/>
              </a:rPr>
              <a:t>as</a:t>
            </a:r>
            <a:r>
              <a:rPr dirty="0" sz="1800">
                <a:solidFill>
                  <a:srgbClr val="595959"/>
                </a:solidFill>
                <a:latin typeface="NGQARG+Lato-Regular"/>
                <a:cs typeface="NGQARG+Lato-Regular"/>
              </a:rPr>
              <a:t> </a:t>
            </a:r>
            <a:r>
              <a:rPr dirty="0" sz="1800">
                <a:solidFill>
                  <a:srgbClr val="595959"/>
                </a:solidFill>
                <a:latin typeface="NGQARG+Lato-Regular"/>
                <a:cs typeface="NGQARG+Lato-Regular"/>
              </a:rPr>
              <a:t>updating</a:t>
            </a:r>
          </a:p>
          <a:p>
            <a:pPr marL="342900" marR="0">
              <a:lnSpc>
                <a:spcPts val="1981"/>
              </a:lnSpc>
              <a:spcBef>
                <a:spcPts val="502"/>
              </a:spcBef>
              <a:spcAft>
                <a:spcPts val="0"/>
              </a:spcAft>
            </a:pPr>
            <a:r>
              <a:rPr dirty="0" sz="1800">
                <a:solidFill>
                  <a:srgbClr val="595959"/>
                </a:solidFill>
                <a:latin typeface="NGQARG+Lato-Regular"/>
                <a:cs typeface="NGQARG+Lato-Regular"/>
              </a:rPr>
              <a:t>the</a:t>
            </a:r>
            <a:r>
              <a:rPr dirty="0" sz="1800">
                <a:solidFill>
                  <a:srgbClr val="595959"/>
                </a:solidFill>
                <a:latin typeface="NGQARG+Lato-Regular"/>
                <a:cs typeface="NGQARG+Lato-Regular"/>
              </a:rPr>
              <a:t> </a:t>
            </a:r>
            <a:r>
              <a:rPr dirty="0" sz="1800">
                <a:solidFill>
                  <a:srgbClr val="595959"/>
                </a:solidFill>
                <a:latin typeface="NGQARG+Lato-Regular"/>
                <a:cs typeface="NGQARG+Lato-Regular"/>
              </a:rPr>
              <a:t>school</a:t>
            </a:r>
            <a:r>
              <a:rPr dirty="0" sz="1800">
                <a:solidFill>
                  <a:srgbClr val="595959"/>
                </a:solidFill>
                <a:latin typeface="NGQARG+Lato-Regular"/>
                <a:cs typeface="NGQARG+Lato-Regular"/>
              </a:rPr>
              <a:t> </a:t>
            </a:r>
            <a:r>
              <a:rPr dirty="0" sz="1800">
                <a:solidFill>
                  <a:srgbClr val="595959"/>
                </a:solidFill>
                <a:latin typeface="NGQARG+Lato-Regular"/>
                <a:cs typeface="NGQARG+Lato-Regular"/>
              </a:rPr>
              <a:t>website</a:t>
            </a:r>
            <a:r>
              <a:rPr dirty="0" sz="1800">
                <a:solidFill>
                  <a:srgbClr val="595959"/>
                </a:solidFill>
                <a:latin typeface="NGQARG+Lato-Regular"/>
                <a:cs typeface="NGQARG+Lato-Regular"/>
              </a:rPr>
              <a:t> </a:t>
            </a:r>
            <a:r>
              <a:rPr dirty="0" sz="1800">
                <a:solidFill>
                  <a:srgbClr val="595959"/>
                </a:solidFill>
                <a:latin typeface="NGQARG+Lato-Regular"/>
                <a:cs typeface="NGQARG+Lato-Regular"/>
              </a:rPr>
              <a:t>and</a:t>
            </a:r>
            <a:r>
              <a:rPr dirty="0" sz="1800">
                <a:solidFill>
                  <a:srgbClr val="595959"/>
                </a:solidFill>
                <a:latin typeface="NGQARG+Lato-Regular"/>
                <a:cs typeface="NGQARG+Lato-Regular"/>
              </a:rPr>
              <a:t> </a:t>
            </a:r>
            <a:r>
              <a:rPr dirty="0" sz="1800">
                <a:solidFill>
                  <a:srgbClr val="595959"/>
                </a:solidFill>
                <a:latin typeface="NGQARG+Lato-Regular"/>
                <a:cs typeface="NGQARG+Lato-Regular"/>
              </a:rPr>
              <a:t>other</a:t>
            </a:r>
            <a:r>
              <a:rPr dirty="0" sz="1800">
                <a:solidFill>
                  <a:srgbClr val="595959"/>
                </a:solidFill>
                <a:latin typeface="NGQARG+Lato-Regular"/>
                <a:cs typeface="NGQARG+Lato-Regular"/>
              </a:rPr>
              <a:t> </a:t>
            </a:r>
            <a:r>
              <a:rPr dirty="0" sz="1800">
                <a:solidFill>
                  <a:srgbClr val="595959"/>
                </a:solidFill>
                <a:latin typeface="NGQARG+Lato-Regular"/>
                <a:cs typeface="NGQARG+Lato-Regular"/>
              </a:rPr>
              <a:t>social</a:t>
            </a:r>
            <a:r>
              <a:rPr dirty="0" sz="1800">
                <a:solidFill>
                  <a:srgbClr val="595959"/>
                </a:solidFill>
                <a:latin typeface="NGQARG+Lato-Regular"/>
                <a:cs typeface="NGQARG+Lato-Regular"/>
              </a:rPr>
              <a:t> </a:t>
            </a:r>
            <a:r>
              <a:rPr dirty="0" sz="1800">
                <a:solidFill>
                  <a:srgbClr val="595959"/>
                </a:solidFill>
                <a:latin typeface="NGQARG+Lato-Regular"/>
                <a:cs typeface="NGQARG+Lato-Regular"/>
              </a:rPr>
              <a:t>media.</a:t>
            </a:r>
          </a:p>
        </p:txBody>
      </p:sp>
    </p:spTree>
  </p:cSld>
  <p:clrMapOvr>
    <a:masterClrMapping/>
  </p:clrMapOvr>
</p:sld>
</file>

<file path=ppt/slides/slide20.xml><?xml version="1.0" encoding="utf-8"?>
<p:sld xmlns:p="http://schemas.openxmlformats.org/presentationml/2006/main" xmlns:a="http://schemas.openxmlformats.org/drawingml/2006/main" xmlns:r="http://schemas.openxmlformats.org/officeDocument/2006/relationships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" name="object 1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blipFill>
            <a:blip cstate="print" r:embed="rId2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/>
        </p:txBody>
      </p:sp>
      <p:sp>
        <p:nvSpPr>
          <p:cNvPr id="3" name="object 3"/>
          <p:cNvSpPr txBox="1"/>
          <p:nvPr/>
        </p:nvSpPr>
        <p:spPr>
          <a:xfrm>
            <a:off x="820875" y="731677"/>
            <a:ext cx="2722676" cy="453796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0" marR="0">
              <a:lnSpc>
                <a:spcPts val="3273"/>
              </a:lnSpc>
              <a:spcBef>
                <a:spcPts val="0"/>
              </a:spcBef>
              <a:spcAft>
                <a:spcPts val="0"/>
              </a:spcAft>
            </a:pPr>
            <a:r>
              <a:rPr dirty="0" sz="2800" b="1">
                <a:solidFill>
                  <a:srgbClr val="000000"/>
                </a:solidFill>
                <a:latin typeface="BCEHTT+Raleway-Bold"/>
                <a:cs typeface="BCEHTT+Raleway-Bold"/>
              </a:rPr>
              <a:t>Safety</a:t>
            </a:r>
            <a:r>
              <a:rPr dirty="0" sz="2800" b="1">
                <a:solidFill>
                  <a:srgbClr val="000000"/>
                </a:solidFill>
                <a:latin typeface="BCEHTT+Raleway-Bold"/>
                <a:cs typeface="BCEHTT+Raleway-Bold"/>
              </a:rPr>
              <a:t> </a:t>
            </a:r>
            <a:r>
              <a:rPr dirty="0" sz="2800" b="1">
                <a:solidFill>
                  <a:srgbClr val="000000"/>
                </a:solidFill>
                <a:latin typeface="BCEHTT+Raleway-Bold"/>
                <a:cs typeface="BCEHTT+Raleway-Bold"/>
              </a:rPr>
              <a:t>Director</a:t>
            </a:r>
          </a:p>
        </p:txBody>
      </p:sp>
      <p:sp>
        <p:nvSpPr>
          <p:cNvPr id="4" name="object 4"/>
          <p:cNvSpPr txBox="1"/>
          <p:nvPr/>
        </p:nvSpPr>
        <p:spPr>
          <a:xfrm>
            <a:off x="935175" y="1552837"/>
            <a:ext cx="5407000" cy="1867129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0" marR="0">
              <a:lnSpc>
                <a:spcPts val="2010"/>
              </a:lnSpc>
              <a:spcBef>
                <a:spcPts val="0"/>
              </a:spcBef>
              <a:spcAft>
                <a:spcPts val="0"/>
              </a:spcAft>
            </a:pPr>
            <a:r>
              <a:rPr dirty="0" sz="1800">
                <a:solidFill>
                  <a:srgbClr val="cc4125"/>
                </a:solidFill>
                <a:latin typeface="FUARNM+ArialMT"/>
                <a:cs typeface="FUARNM+ArialMT"/>
              </a:rPr>
              <a:t>●</a:t>
            </a:r>
            <a:r>
              <a:rPr dirty="0" sz="1800" spc="1163">
                <a:solidFill>
                  <a:srgbClr val="cc4125"/>
                </a:solidFill>
                <a:latin typeface="Times New Roman"/>
                <a:cs typeface="Times New Roman"/>
              </a:rPr>
              <a:t> </a:t>
            </a:r>
            <a:r>
              <a:rPr dirty="0" sz="1800">
                <a:solidFill>
                  <a:srgbClr val="cc4125"/>
                </a:solidFill>
                <a:latin typeface="NGQARG+Lato-Regular"/>
                <a:cs typeface="NGQARG+Lato-Regular"/>
              </a:rPr>
              <a:t>Reports</a:t>
            </a:r>
            <a:r>
              <a:rPr dirty="0" sz="1800">
                <a:solidFill>
                  <a:srgbClr val="cc4125"/>
                </a:solidFill>
                <a:latin typeface="NGQARG+Lato-Regular"/>
                <a:cs typeface="NGQARG+Lato-Regular"/>
              </a:rPr>
              <a:t> </a:t>
            </a:r>
            <a:r>
              <a:rPr dirty="0" sz="1800">
                <a:solidFill>
                  <a:srgbClr val="cc4125"/>
                </a:solidFill>
                <a:latin typeface="NGQARG+Lato-Regular"/>
                <a:cs typeface="NGQARG+Lato-Regular"/>
              </a:rPr>
              <a:t>to</a:t>
            </a:r>
            <a:r>
              <a:rPr dirty="0" sz="1800">
                <a:solidFill>
                  <a:srgbClr val="cc4125"/>
                </a:solidFill>
                <a:latin typeface="NGQARG+Lato-Regular"/>
                <a:cs typeface="NGQARG+Lato-Regular"/>
              </a:rPr>
              <a:t> </a:t>
            </a:r>
            <a:r>
              <a:rPr dirty="0" sz="1800">
                <a:solidFill>
                  <a:srgbClr val="cc4125"/>
                </a:solidFill>
                <a:latin typeface="NGQARG+Lato-Regular"/>
                <a:cs typeface="NGQARG+Lato-Regular"/>
              </a:rPr>
              <a:t>the</a:t>
            </a:r>
            <a:r>
              <a:rPr dirty="0" sz="1800">
                <a:solidFill>
                  <a:srgbClr val="cc4125"/>
                </a:solidFill>
                <a:latin typeface="NGQARG+Lato-Regular"/>
                <a:cs typeface="NGQARG+Lato-Regular"/>
              </a:rPr>
              <a:t> </a:t>
            </a:r>
            <a:r>
              <a:rPr dirty="0" sz="1800">
                <a:solidFill>
                  <a:srgbClr val="cc4125"/>
                </a:solidFill>
                <a:latin typeface="NGQARG+Lato-Regular"/>
                <a:cs typeface="NGQARG+Lato-Regular"/>
              </a:rPr>
              <a:t>School</a:t>
            </a:r>
            <a:r>
              <a:rPr dirty="0" sz="1800">
                <a:solidFill>
                  <a:srgbClr val="cc4125"/>
                </a:solidFill>
                <a:latin typeface="NGQARG+Lato-Regular"/>
                <a:cs typeface="NGQARG+Lato-Regular"/>
              </a:rPr>
              <a:t> </a:t>
            </a:r>
            <a:r>
              <a:rPr dirty="0" sz="1800">
                <a:solidFill>
                  <a:srgbClr val="cc4125"/>
                </a:solidFill>
                <a:latin typeface="NGQARG+Lato-Regular"/>
                <a:cs typeface="NGQARG+Lato-Regular"/>
              </a:rPr>
              <a:t>Incident</a:t>
            </a:r>
            <a:r>
              <a:rPr dirty="0" sz="1800">
                <a:solidFill>
                  <a:srgbClr val="cc4125"/>
                </a:solidFill>
                <a:latin typeface="NGQARG+Lato-Regular"/>
                <a:cs typeface="NGQARG+Lato-Regular"/>
              </a:rPr>
              <a:t> </a:t>
            </a:r>
            <a:r>
              <a:rPr dirty="0" sz="1800">
                <a:solidFill>
                  <a:srgbClr val="cc4125"/>
                </a:solidFill>
                <a:latin typeface="NGQARG+Lato-Regular"/>
                <a:cs typeface="NGQARG+Lato-Regular"/>
              </a:rPr>
              <a:t>Commander</a:t>
            </a:r>
          </a:p>
          <a:p>
            <a:pPr marL="0" marR="0">
              <a:lnSpc>
                <a:spcPts val="2010"/>
              </a:lnSpc>
              <a:spcBef>
                <a:spcPts val="499"/>
              </a:spcBef>
              <a:spcAft>
                <a:spcPts val="0"/>
              </a:spcAft>
            </a:pPr>
            <a:r>
              <a:rPr dirty="0" sz="1800">
                <a:solidFill>
                  <a:srgbClr val="595959"/>
                </a:solidFill>
                <a:latin typeface="FUARNM+ArialMT"/>
                <a:cs typeface="FUARNM+ArialMT"/>
              </a:rPr>
              <a:t>●</a:t>
            </a:r>
            <a:r>
              <a:rPr dirty="0" sz="1800" spc="1163">
                <a:solidFill>
                  <a:srgbClr val="595959"/>
                </a:solidFill>
                <a:latin typeface="Times New Roman"/>
                <a:cs typeface="Times New Roman"/>
              </a:rPr>
              <a:t> </a:t>
            </a:r>
            <a:r>
              <a:rPr dirty="0" sz="1800">
                <a:solidFill>
                  <a:srgbClr val="595959"/>
                </a:solidFill>
                <a:latin typeface="NGQARG+Lato-Regular"/>
                <a:cs typeface="NGQARG+Lato-Regular"/>
              </a:rPr>
              <a:t>Directing</a:t>
            </a:r>
            <a:r>
              <a:rPr dirty="0" sz="1800">
                <a:solidFill>
                  <a:srgbClr val="595959"/>
                </a:solidFill>
                <a:latin typeface="NGQARG+Lato-Regular"/>
                <a:cs typeface="NGQARG+Lato-Regular"/>
              </a:rPr>
              <a:t> </a:t>
            </a:r>
            <a:r>
              <a:rPr dirty="0" sz="1800">
                <a:solidFill>
                  <a:srgbClr val="595959"/>
                </a:solidFill>
                <a:latin typeface="NGQARG+Lato-Regular"/>
                <a:cs typeface="NGQARG+Lato-Regular"/>
              </a:rPr>
              <a:t>the</a:t>
            </a:r>
            <a:r>
              <a:rPr dirty="0" sz="1800">
                <a:solidFill>
                  <a:srgbClr val="595959"/>
                </a:solidFill>
                <a:latin typeface="NGQARG+Lato-Regular"/>
                <a:cs typeface="NGQARG+Lato-Regular"/>
              </a:rPr>
              <a:t> </a:t>
            </a:r>
            <a:r>
              <a:rPr dirty="0" sz="1800">
                <a:solidFill>
                  <a:srgbClr val="595959"/>
                </a:solidFill>
                <a:latin typeface="NGQARG+Lato-Regular"/>
                <a:cs typeface="NGQARG+Lato-Regular"/>
              </a:rPr>
              <a:t>management</a:t>
            </a:r>
            <a:r>
              <a:rPr dirty="0" sz="1800">
                <a:solidFill>
                  <a:srgbClr val="595959"/>
                </a:solidFill>
                <a:latin typeface="NGQARG+Lato-Regular"/>
                <a:cs typeface="NGQARG+Lato-Regular"/>
              </a:rPr>
              <a:t> </a:t>
            </a:r>
            <a:r>
              <a:rPr dirty="0" sz="1800">
                <a:solidFill>
                  <a:srgbClr val="595959"/>
                </a:solidFill>
                <a:latin typeface="NGQARG+Lato-Regular"/>
                <a:cs typeface="NGQARG+Lato-Regular"/>
              </a:rPr>
              <a:t>of</a:t>
            </a:r>
            <a:r>
              <a:rPr dirty="0" sz="1800">
                <a:solidFill>
                  <a:srgbClr val="595959"/>
                </a:solidFill>
                <a:latin typeface="NGQARG+Lato-Regular"/>
                <a:cs typeface="NGQARG+Lato-Regular"/>
              </a:rPr>
              <a:t> </a:t>
            </a:r>
            <a:r>
              <a:rPr dirty="0" sz="1800">
                <a:solidFill>
                  <a:srgbClr val="595959"/>
                </a:solidFill>
                <a:latin typeface="NGQARG+Lato-Regular"/>
                <a:cs typeface="NGQARG+Lato-Regular"/>
              </a:rPr>
              <a:t>all</a:t>
            </a:r>
            <a:r>
              <a:rPr dirty="0" sz="1800">
                <a:solidFill>
                  <a:srgbClr val="595959"/>
                </a:solidFill>
                <a:latin typeface="NGQARG+Lato-Regular"/>
                <a:cs typeface="NGQARG+Lato-Regular"/>
              </a:rPr>
              <a:t> </a:t>
            </a:r>
            <a:r>
              <a:rPr dirty="0" sz="1800">
                <a:solidFill>
                  <a:srgbClr val="595959"/>
                </a:solidFill>
                <a:latin typeface="NGQARG+Lato-Regular"/>
                <a:cs typeface="NGQARG+Lato-Regular"/>
              </a:rPr>
              <a:t>tactical</a:t>
            </a:r>
            <a:r>
              <a:rPr dirty="0" sz="1800">
                <a:solidFill>
                  <a:srgbClr val="595959"/>
                </a:solidFill>
                <a:latin typeface="NGQARG+Lato-Regular"/>
                <a:cs typeface="NGQARG+Lato-Regular"/>
              </a:rPr>
              <a:t> </a:t>
            </a:r>
            <a:r>
              <a:rPr dirty="0" sz="1800">
                <a:solidFill>
                  <a:srgbClr val="595959"/>
                </a:solidFill>
                <a:latin typeface="NGQARG+Lato-Regular"/>
                <a:cs typeface="NGQARG+Lato-Regular"/>
              </a:rPr>
              <a:t>activities</a:t>
            </a:r>
          </a:p>
          <a:p>
            <a:pPr marL="342900" marR="0">
              <a:lnSpc>
                <a:spcPts val="1981"/>
              </a:lnSpc>
              <a:spcBef>
                <a:spcPts val="449"/>
              </a:spcBef>
              <a:spcAft>
                <a:spcPts val="0"/>
              </a:spcAft>
            </a:pPr>
            <a:r>
              <a:rPr dirty="0" sz="1800">
                <a:solidFill>
                  <a:srgbClr val="595959"/>
                </a:solidFill>
                <a:latin typeface="NGQARG+Lato-Regular"/>
                <a:cs typeface="NGQARG+Lato-Regular"/>
              </a:rPr>
              <a:t>on</a:t>
            </a:r>
            <a:r>
              <a:rPr dirty="0" sz="1800">
                <a:solidFill>
                  <a:srgbClr val="595959"/>
                </a:solidFill>
                <a:latin typeface="NGQARG+Lato-Regular"/>
                <a:cs typeface="NGQARG+Lato-Regular"/>
              </a:rPr>
              <a:t> </a:t>
            </a:r>
            <a:r>
              <a:rPr dirty="0" sz="1800">
                <a:solidFill>
                  <a:srgbClr val="595959"/>
                </a:solidFill>
                <a:latin typeface="NGQARG+Lato-Regular"/>
                <a:cs typeface="NGQARG+Lato-Regular"/>
              </a:rPr>
              <a:t>behalf</a:t>
            </a:r>
            <a:r>
              <a:rPr dirty="0" sz="1800">
                <a:solidFill>
                  <a:srgbClr val="595959"/>
                </a:solidFill>
                <a:latin typeface="NGQARG+Lato-Regular"/>
                <a:cs typeface="NGQARG+Lato-Regular"/>
              </a:rPr>
              <a:t> </a:t>
            </a:r>
            <a:r>
              <a:rPr dirty="0" sz="1800">
                <a:solidFill>
                  <a:srgbClr val="595959"/>
                </a:solidFill>
                <a:latin typeface="NGQARG+Lato-Regular"/>
                <a:cs typeface="NGQARG+Lato-Regular"/>
              </a:rPr>
              <a:t>of</a:t>
            </a:r>
            <a:r>
              <a:rPr dirty="0" sz="1800">
                <a:solidFill>
                  <a:srgbClr val="595959"/>
                </a:solidFill>
                <a:latin typeface="NGQARG+Lato-Regular"/>
                <a:cs typeface="NGQARG+Lato-Regular"/>
              </a:rPr>
              <a:t> </a:t>
            </a:r>
            <a:r>
              <a:rPr dirty="0" sz="1800">
                <a:solidFill>
                  <a:srgbClr val="595959"/>
                </a:solidFill>
                <a:latin typeface="NGQARG+Lato-Regular"/>
                <a:cs typeface="NGQARG+Lato-Regular"/>
              </a:rPr>
              <a:t>the</a:t>
            </a:r>
            <a:r>
              <a:rPr dirty="0" sz="1800">
                <a:solidFill>
                  <a:srgbClr val="595959"/>
                </a:solidFill>
                <a:latin typeface="NGQARG+Lato-Regular"/>
                <a:cs typeface="NGQARG+Lato-Regular"/>
              </a:rPr>
              <a:t> </a:t>
            </a:r>
            <a:r>
              <a:rPr dirty="0" sz="1800">
                <a:solidFill>
                  <a:srgbClr val="595959"/>
                </a:solidFill>
                <a:latin typeface="NGQARG+Lato-Regular"/>
                <a:cs typeface="NGQARG+Lato-Regular"/>
              </a:rPr>
              <a:t>Incident</a:t>
            </a:r>
            <a:r>
              <a:rPr dirty="0" sz="1800">
                <a:solidFill>
                  <a:srgbClr val="595959"/>
                </a:solidFill>
                <a:latin typeface="NGQARG+Lato-Regular"/>
                <a:cs typeface="NGQARG+Lato-Regular"/>
              </a:rPr>
              <a:t> </a:t>
            </a:r>
            <a:r>
              <a:rPr dirty="0" sz="1800">
                <a:solidFill>
                  <a:srgbClr val="595959"/>
                </a:solidFill>
                <a:latin typeface="NGQARG+Lato-Regular"/>
                <a:cs typeface="NGQARG+Lato-Regular"/>
              </a:rPr>
              <a:t>Commander</a:t>
            </a:r>
          </a:p>
          <a:p>
            <a:pPr marL="0" marR="0">
              <a:lnSpc>
                <a:spcPts val="2010"/>
              </a:lnSpc>
              <a:spcBef>
                <a:spcPts val="502"/>
              </a:spcBef>
              <a:spcAft>
                <a:spcPts val="0"/>
              </a:spcAft>
            </a:pPr>
            <a:r>
              <a:rPr dirty="0" sz="1800">
                <a:solidFill>
                  <a:srgbClr val="595959"/>
                </a:solidFill>
                <a:latin typeface="FUARNM+ArialMT"/>
                <a:cs typeface="FUARNM+ArialMT"/>
              </a:rPr>
              <a:t>●</a:t>
            </a:r>
            <a:r>
              <a:rPr dirty="0" sz="1800" spc="1163">
                <a:solidFill>
                  <a:srgbClr val="595959"/>
                </a:solidFill>
                <a:latin typeface="Times New Roman"/>
                <a:cs typeface="Times New Roman"/>
              </a:rPr>
              <a:t> </a:t>
            </a:r>
            <a:r>
              <a:rPr dirty="0" sz="1800">
                <a:solidFill>
                  <a:srgbClr val="595959"/>
                </a:solidFill>
                <a:latin typeface="NGQARG+Lato-Regular"/>
                <a:cs typeface="NGQARG+Lato-Regular"/>
              </a:rPr>
              <a:t>Organizes,</a:t>
            </a:r>
            <a:r>
              <a:rPr dirty="0" sz="1800">
                <a:solidFill>
                  <a:srgbClr val="595959"/>
                </a:solidFill>
                <a:latin typeface="NGQARG+Lato-Regular"/>
                <a:cs typeface="NGQARG+Lato-Regular"/>
              </a:rPr>
              <a:t> </a:t>
            </a:r>
            <a:r>
              <a:rPr dirty="0" sz="1800">
                <a:solidFill>
                  <a:srgbClr val="595959"/>
                </a:solidFill>
                <a:latin typeface="NGQARG+Lato-Regular"/>
                <a:cs typeface="NGQARG+Lato-Regular"/>
              </a:rPr>
              <a:t>assigns,</a:t>
            </a:r>
            <a:r>
              <a:rPr dirty="0" sz="1800">
                <a:solidFill>
                  <a:srgbClr val="595959"/>
                </a:solidFill>
                <a:latin typeface="NGQARG+Lato-Regular"/>
                <a:cs typeface="NGQARG+Lato-Regular"/>
              </a:rPr>
              <a:t> </a:t>
            </a:r>
            <a:r>
              <a:rPr dirty="0" sz="1800">
                <a:solidFill>
                  <a:srgbClr val="595959"/>
                </a:solidFill>
                <a:latin typeface="NGQARG+Lato-Regular"/>
                <a:cs typeface="NGQARG+Lato-Regular"/>
              </a:rPr>
              <a:t>and</a:t>
            </a:r>
            <a:r>
              <a:rPr dirty="0" sz="1800">
                <a:solidFill>
                  <a:srgbClr val="595959"/>
                </a:solidFill>
                <a:latin typeface="NGQARG+Lato-Regular"/>
                <a:cs typeface="NGQARG+Lato-Regular"/>
              </a:rPr>
              <a:t> </a:t>
            </a:r>
            <a:r>
              <a:rPr dirty="0" sz="1800">
                <a:solidFill>
                  <a:srgbClr val="595959"/>
                </a:solidFill>
                <a:latin typeface="NGQARG+Lato-Regular"/>
                <a:cs typeface="NGQARG+Lato-Regular"/>
              </a:rPr>
              <a:t>supervises</a:t>
            </a:r>
            <a:r>
              <a:rPr dirty="0" sz="1800">
                <a:solidFill>
                  <a:srgbClr val="595959"/>
                </a:solidFill>
                <a:latin typeface="NGQARG+Lato-Regular"/>
                <a:cs typeface="NGQARG+Lato-Regular"/>
              </a:rPr>
              <a:t> </a:t>
            </a:r>
            <a:r>
              <a:rPr dirty="0" sz="1800">
                <a:solidFill>
                  <a:srgbClr val="595959"/>
                </a:solidFill>
                <a:latin typeface="NGQARG+Lato-Regular"/>
                <a:cs typeface="NGQARG+Lato-Regular"/>
              </a:rPr>
              <a:t>the</a:t>
            </a:r>
            <a:r>
              <a:rPr dirty="0" sz="1800">
                <a:solidFill>
                  <a:srgbClr val="595959"/>
                </a:solidFill>
                <a:latin typeface="NGQARG+Lato-Regular"/>
                <a:cs typeface="NGQARG+Lato-Regular"/>
              </a:rPr>
              <a:t> </a:t>
            </a:r>
            <a:r>
              <a:rPr dirty="0" sz="1800">
                <a:solidFill>
                  <a:srgbClr val="595959"/>
                </a:solidFill>
                <a:latin typeface="NGQARG+Lato-Regular"/>
                <a:cs typeface="NGQARG+Lato-Regular"/>
              </a:rPr>
              <a:t>tactical</a:t>
            </a:r>
          </a:p>
          <a:p>
            <a:pPr marL="342900" marR="0">
              <a:lnSpc>
                <a:spcPts val="1981"/>
              </a:lnSpc>
              <a:spcBef>
                <a:spcPts val="449"/>
              </a:spcBef>
              <a:spcAft>
                <a:spcPts val="0"/>
              </a:spcAft>
            </a:pPr>
            <a:r>
              <a:rPr dirty="0" sz="1800">
                <a:solidFill>
                  <a:srgbClr val="595959"/>
                </a:solidFill>
                <a:latin typeface="NGQARG+Lato-Regular"/>
                <a:cs typeface="NGQARG+Lato-Regular"/>
              </a:rPr>
              <a:t>response</a:t>
            </a:r>
            <a:r>
              <a:rPr dirty="0" sz="1800">
                <a:solidFill>
                  <a:srgbClr val="595959"/>
                </a:solidFill>
                <a:latin typeface="NGQARG+Lato-Regular"/>
                <a:cs typeface="NGQARG+Lato-Regular"/>
              </a:rPr>
              <a:t> </a:t>
            </a:r>
            <a:r>
              <a:rPr dirty="0" sz="1800">
                <a:solidFill>
                  <a:srgbClr val="595959"/>
                </a:solidFill>
                <a:latin typeface="NGQARG+Lato-Regular"/>
                <a:cs typeface="NGQARG+Lato-Regular"/>
              </a:rPr>
              <a:t>and</a:t>
            </a:r>
            <a:r>
              <a:rPr dirty="0" sz="1800">
                <a:solidFill>
                  <a:srgbClr val="595959"/>
                </a:solidFill>
                <a:latin typeface="NGQARG+Lato-Regular"/>
                <a:cs typeface="NGQARG+Lato-Regular"/>
              </a:rPr>
              <a:t> </a:t>
            </a:r>
            <a:r>
              <a:rPr dirty="0" sz="1800">
                <a:solidFill>
                  <a:srgbClr val="595959"/>
                </a:solidFill>
                <a:latin typeface="NGQARG+Lato-Regular"/>
                <a:cs typeface="NGQARG+Lato-Regular"/>
              </a:rPr>
              <a:t>operations</a:t>
            </a:r>
            <a:r>
              <a:rPr dirty="0" sz="1800">
                <a:solidFill>
                  <a:srgbClr val="595959"/>
                </a:solidFill>
                <a:latin typeface="NGQARG+Lato-Regular"/>
                <a:cs typeface="NGQARG+Lato-Regular"/>
              </a:rPr>
              <a:t> </a:t>
            </a:r>
            <a:r>
              <a:rPr dirty="0" sz="1800">
                <a:solidFill>
                  <a:srgbClr val="595959"/>
                </a:solidFill>
                <a:latin typeface="NGQARG+Lato-Regular"/>
                <a:cs typeface="NGQARG+Lato-Regular"/>
              </a:rPr>
              <a:t>of</a:t>
            </a:r>
            <a:r>
              <a:rPr dirty="0" sz="1800">
                <a:solidFill>
                  <a:srgbClr val="595959"/>
                </a:solidFill>
                <a:latin typeface="NGQARG+Lato-Regular"/>
                <a:cs typeface="NGQARG+Lato-Regular"/>
              </a:rPr>
              <a:t> </a:t>
            </a:r>
            <a:r>
              <a:rPr dirty="0" sz="1800">
                <a:solidFill>
                  <a:srgbClr val="595959"/>
                </a:solidFill>
                <a:latin typeface="NGQARG+Lato-Regular"/>
                <a:cs typeface="NGQARG+Lato-Regular"/>
              </a:rPr>
              <a:t>the</a:t>
            </a:r>
            <a:r>
              <a:rPr dirty="0" sz="1800">
                <a:solidFill>
                  <a:srgbClr val="595959"/>
                </a:solidFill>
                <a:latin typeface="NGQARG+Lato-Regular"/>
                <a:cs typeface="NGQARG+Lato-Regular"/>
              </a:rPr>
              <a:t> </a:t>
            </a:r>
            <a:r>
              <a:rPr dirty="0" sz="1800">
                <a:solidFill>
                  <a:srgbClr val="595959"/>
                </a:solidFill>
                <a:latin typeface="NGQARG+Lato-Regular"/>
                <a:cs typeface="NGQARG+Lato-Regular"/>
              </a:rPr>
              <a:t>following</a:t>
            </a:r>
            <a:r>
              <a:rPr dirty="0" sz="1800">
                <a:solidFill>
                  <a:srgbClr val="595959"/>
                </a:solidFill>
                <a:latin typeface="NGQARG+Lato-Regular"/>
                <a:cs typeface="NGQARG+Lato-Regular"/>
              </a:rPr>
              <a:t> </a:t>
            </a:r>
            <a:r>
              <a:rPr dirty="0" sz="1800">
                <a:solidFill>
                  <a:srgbClr val="595959"/>
                </a:solidFill>
                <a:latin typeface="NGQARG+Lato-Regular"/>
                <a:cs typeface="NGQARG+Lato-Regular"/>
              </a:rPr>
              <a:t>Strike</a:t>
            </a:r>
          </a:p>
          <a:p>
            <a:pPr marL="342900" marR="0">
              <a:lnSpc>
                <a:spcPts val="1981"/>
              </a:lnSpc>
              <a:spcBef>
                <a:spcPts val="502"/>
              </a:spcBef>
              <a:spcAft>
                <a:spcPts val="0"/>
              </a:spcAft>
            </a:pPr>
            <a:r>
              <a:rPr dirty="0" sz="1800">
                <a:solidFill>
                  <a:srgbClr val="595959"/>
                </a:solidFill>
                <a:latin typeface="NGQARG+Lato-Regular"/>
                <a:cs typeface="NGQARG+Lato-Regular"/>
              </a:rPr>
              <a:t>Teams:</a:t>
            </a:r>
          </a:p>
        </p:txBody>
      </p:sp>
      <p:sp>
        <p:nvSpPr>
          <p:cNvPr id="5" name="object 5"/>
          <p:cNvSpPr txBox="1"/>
          <p:nvPr/>
        </p:nvSpPr>
        <p:spPr>
          <a:xfrm>
            <a:off x="1392375" y="3445646"/>
            <a:ext cx="4307662" cy="1242916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0" marR="0">
              <a:lnSpc>
                <a:spcPts val="2010"/>
              </a:lnSpc>
              <a:spcBef>
                <a:spcPts val="0"/>
              </a:spcBef>
              <a:spcAft>
                <a:spcPts val="0"/>
              </a:spcAft>
            </a:pPr>
            <a:r>
              <a:rPr dirty="0" sz="1800">
                <a:solidFill>
                  <a:srgbClr val="595959"/>
                </a:solidFill>
                <a:latin typeface="FUARNM+ArialMT"/>
                <a:cs typeface="FUARNM+ArialMT"/>
              </a:rPr>
              <a:t>○</a:t>
            </a:r>
            <a:r>
              <a:rPr dirty="0" sz="1800" spc="1163">
                <a:solidFill>
                  <a:srgbClr val="595959"/>
                </a:solidFill>
                <a:latin typeface="Times New Roman"/>
                <a:cs typeface="Times New Roman"/>
              </a:rPr>
              <a:t> </a:t>
            </a:r>
            <a:r>
              <a:rPr dirty="0" sz="1800">
                <a:solidFill>
                  <a:srgbClr val="595959"/>
                </a:solidFill>
                <a:latin typeface="NGQARG+Lato-Regular"/>
                <a:cs typeface="NGQARG+Lato-Regular"/>
              </a:rPr>
              <a:t>Search</a:t>
            </a:r>
            <a:r>
              <a:rPr dirty="0" sz="1800">
                <a:solidFill>
                  <a:srgbClr val="595959"/>
                </a:solidFill>
                <a:latin typeface="NGQARG+Lato-Regular"/>
                <a:cs typeface="NGQARG+Lato-Regular"/>
              </a:rPr>
              <a:t> </a:t>
            </a:r>
            <a:r>
              <a:rPr dirty="0" sz="1800">
                <a:solidFill>
                  <a:srgbClr val="595959"/>
                </a:solidFill>
                <a:latin typeface="NGQARG+Lato-Regular"/>
                <a:cs typeface="NGQARG+Lato-Regular"/>
              </a:rPr>
              <a:t>&amp;</a:t>
            </a:r>
            <a:r>
              <a:rPr dirty="0" sz="1800">
                <a:solidFill>
                  <a:srgbClr val="595959"/>
                </a:solidFill>
                <a:latin typeface="NGQARG+Lato-Regular"/>
                <a:cs typeface="NGQARG+Lato-Regular"/>
              </a:rPr>
              <a:t> </a:t>
            </a:r>
            <a:r>
              <a:rPr dirty="0" sz="1800">
                <a:solidFill>
                  <a:srgbClr val="595959"/>
                </a:solidFill>
                <a:latin typeface="NGQARG+Lato-Regular"/>
                <a:cs typeface="NGQARG+Lato-Regular"/>
              </a:rPr>
              <a:t>Rescue</a:t>
            </a:r>
          </a:p>
          <a:p>
            <a:pPr marL="0" marR="0">
              <a:lnSpc>
                <a:spcPts val="2010"/>
              </a:lnSpc>
              <a:spcBef>
                <a:spcPts val="499"/>
              </a:spcBef>
              <a:spcAft>
                <a:spcPts val="0"/>
              </a:spcAft>
            </a:pPr>
            <a:r>
              <a:rPr dirty="0" sz="1800">
                <a:solidFill>
                  <a:srgbClr val="595959"/>
                </a:solidFill>
                <a:latin typeface="FUARNM+ArialMT"/>
                <a:cs typeface="FUARNM+ArialMT"/>
              </a:rPr>
              <a:t>○</a:t>
            </a:r>
            <a:r>
              <a:rPr dirty="0" sz="1800" spc="1163">
                <a:solidFill>
                  <a:srgbClr val="595959"/>
                </a:solidFill>
                <a:latin typeface="Times New Roman"/>
                <a:cs typeface="Times New Roman"/>
              </a:rPr>
              <a:t> </a:t>
            </a:r>
            <a:r>
              <a:rPr dirty="0" sz="1800">
                <a:solidFill>
                  <a:srgbClr val="595959"/>
                </a:solidFill>
                <a:latin typeface="NGQARG+Lato-Regular"/>
                <a:cs typeface="NGQARG+Lato-Regular"/>
              </a:rPr>
              <a:t>First</a:t>
            </a:r>
            <a:r>
              <a:rPr dirty="0" sz="1800">
                <a:solidFill>
                  <a:srgbClr val="595959"/>
                </a:solidFill>
                <a:latin typeface="NGQARG+Lato-Regular"/>
                <a:cs typeface="NGQARG+Lato-Regular"/>
              </a:rPr>
              <a:t> </a:t>
            </a:r>
            <a:r>
              <a:rPr dirty="0" sz="1800">
                <a:solidFill>
                  <a:srgbClr val="595959"/>
                </a:solidFill>
                <a:latin typeface="NGQARG+Lato-Regular"/>
                <a:cs typeface="NGQARG+Lato-Regular"/>
              </a:rPr>
              <a:t>Aid</a:t>
            </a:r>
            <a:r>
              <a:rPr dirty="0" sz="1800">
                <a:solidFill>
                  <a:srgbClr val="595959"/>
                </a:solidFill>
                <a:latin typeface="NGQARG+Lato-Regular"/>
                <a:cs typeface="NGQARG+Lato-Regular"/>
              </a:rPr>
              <a:t> </a:t>
            </a:r>
            <a:r>
              <a:rPr dirty="0" sz="1800">
                <a:solidFill>
                  <a:srgbClr val="595959"/>
                </a:solidFill>
                <a:latin typeface="NGQARG+Lato-Regular"/>
                <a:cs typeface="NGQARG+Lato-Regular"/>
              </a:rPr>
              <a:t>&amp;</a:t>
            </a:r>
            <a:r>
              <a:rPr dirty="0" sz="1800">
                <a:solidFill>
                  <a:srgbClr val="595959"/>
                </a:solidFill>
                <a:latin typeface="NGQARG+Lato-Regular"/>
                <a:cs typeface="NGQARG+Lato-Regular"/>
              </a:rPr>
              <a:t> </a:t>
            </a:r>
            <a:r>
              <a:rPr dirty="0" sz="1800">
                <a:solidFill>
                  <a:srgbClr val="595959"/>
                </a:solidFill>
                <a:latin typeface="NGQARG+Lato-Regular"/>
                <a:cs typeface="NGQARG+Lato-Regular"/>
              </a:rPr>
              <a:t>Triage</a:t>
            </a:r>
          </a:p>
          <a:p>
            <a:pPr marL="0" marR="0">
              <a:lnSpc>
                <a:spcPts val="2010"/>
              </a:lnSpc>
              <a:spcBef>
                <a:spcPts val="449"/>
              </a:spcBef>
              <a:spcAft>
                <a:spcPts val="0"/>
              </a:spcAft>
            </a:pPr>
            <a:r>
              <a:rPr dirty="0" sz="1800">
                <a:solidFill>
                  <a:srgbClr val="595959"/>
                </a:solidFill>
                <a:latin typeface="FUARNM+ArialMT"/>
                <a:cs typeface="FUARNM+ArialMT"/>
              </a:rPr>
              <a:t>○</a:t>
            </a:r>
            <a:r>
              <a:rPr dirty="0" sz="1800" spc="1163">
                <a:solidFill>
                  <a:srgbClr val="595959"/>
                </a:solidFill>
                <a:latin typeface="Times New Roman"/>
                <a:cs typeface="Times New Roman"/>
              </a:rPr>
              <a:t> </a:t>
            </a:r>
            <a:r>
              <a:rPr dirty="0" sz="1800">
                <a:solidFill>
                  <a:srgbClr val="595959"/>
                </a:solidFill>
                <a:latin typeface="NGQARG+Lato-Regular"/>
                <a:cs typeface="NGQARG+Lato-Regular"/>
              </a:rPr>
              <a:t>Assembly,</a:t>
            </a:r>
            <a:r>
              <a:rPr dirty="0" sz="1800">
                <a:solidFill>
                  <a:srgbClr val="595959"/>
                </a:solidFill>
                <a:latin typeface="NGQARG+Lato-Regular"/>
                <a:cs typeface="NGQARG+Lato-Regular"/>
              </a:rPr>
              <a:t> </a:t>
            </a:r>
            <a:r>
              <a:rPr dirty="0" sz="1800">
                <a:solidFill>
                  <a:srgbClr val="595959"/>
                </a:solidFill>
                <a:latin typeface="NGQARG+Lato-Regular"/>
                <a:cs typeface="NGQARG+Lato-Regular"/>
              </a:rPr>
              <a:t>Attendance</a:t>
            </a:r>
            <a:r>
              <a:rPr dirty="0" sz="1800">
                <a:solidFill>
                  <a:srgbClr val="595959"/>
                </a:solidFill>
                <a:latin typeface="NGQARG+Lato-Regular"/>
                <a:cs typeface="NGQARG+Lato-Regular"/>
              </a:rPr>
              <a:t> </a:t>
            </a:r>
            <a:r>
              <a:rPr dirty="0" sz="1800">
                <a:solidFill>
                  <a:srgbClr val="595959"/>
                </a:solidFill>
                <a:latin typeface="NGQARG+Lato-Regular"/>
                <a:cs typeface="NGQARG+Lato-Regular"/>
              </a:rPr>
              <a:t>&amp;</a:t>
            </a:r>
            <a:r>
              <a:rPr dirty="0" sz="1800">
                <a:solidFill>
                  <a:srgbClr val="595959"/>
                </a:solidFill>
                <a:latin typeface="NGQARG+Lato-Regular"/>
                <a:cs typeface="NGQARG+Lato-Regular"/>
              </a:rPr>
              <a:t> </a:t>
            </a:r>
            <a:r>
              <a:rPr dirty="0" sz="1800">
                <a:solidFill>
                  <a:srgbClr val="595959"/>
                </a:solidFill>
                <a:latin typeface="NGQARG+Lato-Regular"/>
                <a:cs typeface="NGQARG+Lato-Regular"/>
              </a:rPr>
              <a:t>Reunification</a:t>
            </a:r>
          </a:p>
          <a:p>
            <a:pPr marL="0" marR="0">
              <a:lnSpc>
                <a:spcPts val="2010"/>
              </a:lnSpc>
              <a:spcBef>
                <a:spcPts val="499"/>
              </a:spcBef>
              <a:spcAft>
                <a:spcPts val="0"/>
              </a:spcAft>
            </a:pPr>
            <a:r>
              <a:rPr dirty="0" sz="1800">
                <a:solidFill>
                  <a:srgbClr val="595959"/>
                </a:solidFill>
                <a:latin typeface="FUARNM+ArialMT"/>
                <a:cs typeface="FUARNM+ArialMT"/>
              </a:rPr>
              <a:t>○</a:t>
            </a:r>
            <a:r>
              <a:rPr dirty="0" sz="1800" spc="1163">
                <a:solidFill>
                  <a:srgbClr val="595959"/>
                </a:solidFill>
                <a:latin typeface="Times New Roman"/>
                <a:cs typeface="Times New Roman"/>
              </a:rPr>
              <a:t> </a:t>
            </a:r>
            <a:r>
              <a:rPr dirty="0" sz="1800">
                <a:solidFill>
                  <a:srgbClr val="595959"/>
                </a:solidFill>
                <a:latin typeface="NGQARG+Lato-Regular"/>
                <a:cs typeface="NGQARG+Lato-Regular"/>
              </a:rPr>
              <a:t>Crisis</a:t>
            </a:r>
            <a:r>
              <a:rPr dirty="0" sz="1800">
                <a:solidFill>
                  <a:srgbClr val="595959"/>
                </a:solidFill>
                <a:latin typeface="NGQARG+Lato-Regular"/>
                <a:cs typeface="NGQARG+Lato-Regular"/>
              </a:rPr>
              <a:t> </a:t>
            </a:r>
            <a:r>
              <a:rPr dirty="0" sz="1800">
                <a:solidFill>
                  <a:srgbClr val="595959"/>
                </a:solidFill>
                <a:latin typeface="NGQARG+Lato-Regular"/>
                <a:cs typeface="NGQARG+Lato-Regular"/>
              </a:rPr>
              <a:t>Counseling</a:t>
            </a:r>
          </a:p>
        </p:txBody>
      </p:sp>
    </p:spTree>
  </p:cSld>
  <p:clrMapOvr>
    <a:masterClrMapping/>
  </p:clrMapOvr>
</p:sld>
</file>

<file path=ppt/slides/slide21.xml><?xml version="1.0" encoding="utf-8"?>
<p:sld xmlns:p="http://schemas.openxmlformats.org/presentationml/2006/main" xmlns:a="http://schemas.openxmlformats.org/drawingml/2006/main" xmlns:r="http://schemas.openxmlformats.org/officeDocument/2006/relationships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" name="object 1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blipFill>
            <a:blip cstate="print" r:embed="rId2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/>
        </p:txBody>
      </p:sp>
      <p:sp>
        <p:nvSpPr>
          <p:cNvPr id="3" name="object 3"/>
          <p:cNvSpPr txBox="1"/>
          <p:nvPr/>
        </p:nvSpPr>
        <p:spPr>
          <a:xfrm>
            <a:off x="820875" y="731677"/>
            <a:ext cx="4625492" cy="453796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0" marR="0">
              <a:lnSpc>
                <a:spcPts val="3273"/>
              </a:lnSpc>
              <a:spcBef>
                <a:spcPts val="0"/>
              </a:spcBef>
              <a:spcAft>
                <a:spcPts val="0"/>
              </a:spcAft>
            </a:pPr>
            <a:r>
              <a:rPr dirty="0" sz="2800" b="1">
                <a:solidFill>
                  <a:srgbClr val="000000"/>
                </a:solidFill>
                <a:latin typeface="BCEHTT+Raleway-Bold"/>
                <a:cs typeface="BCEHTT+Raleway-Bold"/>
              </a:rPr>
              <a:t>Safety</a:t>
            </a:r>
            <a:r>
              <a:rPr dirty="0" sz="2800" b="1">
                <a:solidFill>
                  <a:srgbClr val="000000"/>
                </a:solidFill>
                <a:latin typeface="BCEHTT+Raleway-Bold"/>
                <a:cs typeface="BCEHTT+Raleway-Bold"/>
              </a:rPr>
              <a:t> </a:t>
            </a:r>
            <a:r>
              <a:rPr dirty="0" sz="2800" b="1">
                <a:solidFill>
                  <a:srgbClr val="000000"/>
                </a:solidFill>
                <a:latin typeface="BCEHTT+Raleway-Bold"/>
                <a:cs typeface="BCEHTT+Raleway-Bold"/>
              </a:rPr>
              <a:t>Director</a:t>
            </a:r>
            <a:r>
              <a:rPr dirty="0" sz="2800" b="1">
                <a:solidFill>
                  <a:srgbClr val="000000"/>
                </a:solidFill>
                <a:latin typeface="BCEHTT+Raleway-Bold"/>
                <a:cs typeface="BCEHTT+Raleway-Bold"/>
              </a:rPr>
              <a:t> </a:t>
            </a:r>
            <a:r>
              <a:rPr dirty="0" sz="2800" b="1">
                <a:solidFill>
                  <a:srgbClr val="000000"/>
                </a:solidFill>
                <a:latin typeface="BCEHTT+Raleway-Bold"/>
                <a:cs typeface="BCEHTT+Raleway-Bold"/>
              </a:rPr>
              <a:t>Guidelines</a:t>
            </a:r>
          </a:p>
        </p:txBody>
      </p:sp>
      <p:sp>
        <p:nvSpPr>
          <p:cNvPr id="4" name="object 4"/>
          <p:cNvSpPr txBox="1"/>
          <p:nvPr/>
        </p:nvSpPr>
        <p:spPr>
          <a:xfrm>
            <a:off x="935175" y="1472837"/>
            <a:ext cx="7325182" cy="1524228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0" marR="0">
              <a:lnSpc>
                <a:spcPts val="1981"/>
              </a:lnSpc>
              <a:spcBef>
                <a:spcPts val="0"/>
              </a:spcBef>
              <a:spcAft>
                <a:spcPts val="0"/>
              </a:spcAft>
            </a:pPr>
            <a:r>
              <a:rPr dirty="0" sz="1800">
                <a:solidFill>
                  <a:srgbClr val="595959"/>
                </a:solidFill>
                <a:latin typeface="DCLSQU+MS-Gothic"/>
                <a:cs typeface="DCLSQU+MS-Gothic"/>
              </a:rPr>
              <a:t>➢</a:t>
            </a:r>
            <a:r>
              <a:rPr dirty="0" sz="1800" spc="450">
                <a:solidFill>
                  <a:srgbClr val="595959"/>
                </a:solidFill>
                <a:latin typeface="Times New Roman"/>
                <a:cs typeface="Times New Roman"/>
              </a:rPr>
              <a:t> </a:t>
            </a:r>
            <a:r>
              <a:rPr dirty="0" sz="1800">
                <a:solidFill>
                  <a:srgbClr val="595959"/>
                </a:solidFill>
                <a:latin typeface="NGQARG+Lato-Regular"/>
                <a:cs typeface="NGQARG+Lato-Regular"/>
              </a:rPr>
              <a:t>Activate</a:t>
            </a:r>
            <a:r>
              <a:rPr dirty="0" sz="1800">
                <a:solidFill>
                  <a:srgbClr val="595959"/>
                </a:solidFill>
                <a:latin typeface="NGQARG+Lato-Regular"/>
                <a:cs typeface="NGQARG+Lato-Regular"/>
              </a:rPr>
              <a:t> </a:t>
            </a:r>
            <a:r>
              <a:rPr dirty="0" sz="1800">
                <a:solidFill>
                  <a:srgbClr val="595959"/>
                </a:solidFill>
                <a:latin typeface="NGQARG+Lato-Regular"/>
                <a:cs typeface="NGQARG+Lato-Regular"/>
              </a:rPr>
              <a:t>Strike</a:t>
            </a:r>
            <a:r>
              <a:rPr dirty="0" sz="1800">
                <a:solidFill>
                  <a:srgbClr val="595959"/>
                </a:solidFill>
                <a:latin typeface="NGQARG+Lato-Regular"/>
                <a:cs typeface="NGQARG+Lato-Regular"/>
              </a:rPr>
              <a:t> </a:t>
            </a:r>
            <a:r>
              <a:rPr dirty="0" sz="1800">
                <a:solidFill>
                  <a:srgbClr val="595959"/>
                </a:solidFill>
                <a:latin typeface="NGQARG+Lato-Regular"/>
                <a:cs typeface="NGQARG+Lato-Regular"/>
              </a:rPr>
              <a:t>Teams</a:t>
            </a:r>
            <a:r>
              <a:rPr dirty="0" sz="1800">
                <a:solidFill>
                  <a:srgbClr val="595959"/>
                </a:solidFill>
                <a:latin typeface="NGQARG+Lato-Regular"/>
                <a:cs typeface="NGQARG+Lato-Regular"/>
              </a:rPr>
              <a:t> </a:t>
            </a:r>
            <a:r>
              <a:rPr dirty="0" sz="1800">
                <a:solidFill>
                  <a:srgbClr val="595959"/>
                </a:solidFill>
                <a:latin typeface="NGQARG+Lato-Regular"/>
                <a:cs typeface="NGQARG+Lato-Regular"/>
              </a:rPr>
              <a:t>as</a:t>
            </a:r>
            <a:r>
              <a:rPr dirty="0" sz="1800">
                <a:solidFill>
                  <a:srgbClr val="595959"/>
                </a:solidFill>
                <a:latin typeface="NGQARG+Lato-Regular"/>
                <a:cs typeface="NGQARG+Lato-Regular"/>
              </a:rPr>
              <a:t> </a:t>
            </a:r>
            <a:r>
              <a:rPr dirty="0" sz="1800">
                <a:solidFill>
                  <a:srgbClr val="595959"/>
                </a:solidFill>
                <a:latin typeface="NGQARG+Lato-Regular"/>
                <a:cs typeface="NGQARG+Lato-Regular"/>
              </a:rPr>
              <a:t>appropriate</a:t>
            </a:r>
            <a:r>
              <a:rPr dirty="0" sz="1800">
                <a:solidFill>
                  <a:srgbClr val="595959"/>
                </a:solidFill>
                <a:latin typeface="NGQARG+Lato-Regular"/>
                <a:cs typeface="NGQARG+Lato-Regular"/>
              </a:rPr>
              <a:t> </a:t>
            </a:r>
            <a:r>
              <a:rPr dirty="0" sz="1800">
                <a:solidFill>
                  <a:srgbClr val="595959"/>
                </a:solidFill>
                <a:latin typeface="NGQARG+Lato-Regular"/>
                <a:cs typeface="NGQARG+Lato-Regular"/>
              </a:rPr>
              <a:t>and</a:t>
            </a:r>
            <a:r>
              <a:rPr dirty="0" sz="1800">
                <a:solidFill>
                  <a:srgbClr val="595959"/>
                </a:solidFill>
                <a:latin typeface="NGQARG+Lato-Regular"/>
                <a:cs typeface="NGQARG+Lato-Regular"/>
              </a:rPr>
              <a:t> </a:t>
            </a:r>
            <a:r>
              <a:rPr dirty="0" sz="1800">
                <a:solidFill>
                  <a:srgbClr val="595959"/>
                </a:solidFill>
                <a:latin typeface="NGQARG+Lato-Regular"/>
                <a:cs typeface="NGQARG+Lato-Regular"/>
              </a:rPr>
              <a:t>required</a:t>
            </a:r>
            <a:r>
              <a:rPr dirty="0" sz="1800">
                <a:solidFill>
                  <a:srgbClr val="595959"/>
                </a:solidFill>
                <a:latin typeface="NGQARG+Lato-Regular"/>
                <a:cs typeface="NGQARG+Lato-Regular"/>
              </a:rPr>
              <a:t> </a:t>
            </a:r>
            <a:r>
              <a:rPr dirty="0" sz="1800">
                <a:solidFill>
                  <a:srgbClr val="595959"/>
                </a:solidFill>
                <a:latin typeface="NGQARG+Lato-Regular"/>
                <a:cs typeface="NGQARG+Lato-Regular"/>
              </a:rPr>
              <a:t>for</a:t>
            </a:r>
            <a:r>
              <a:rPr dirty="0" sz="1800">
                <a:solidFill>
                  <a:srgbClr val="595959"/>
                </a:solidFill>
                <a:latin typeface="NGQARG+Lato-Regular"/>
                <a:cs typeface="NGQARG+Lato-Regular"/>
              </a:rPr>
              <a:t> </a:t>
            </a:r>
            <a:r>
              <a:rPr dirty="0" sz="1800">
                <a:solidFill>
                  <a:srgbClr val="595959"/>
                </a:solidFill>
                <a:latin typeface="NGQARG+Lato-Regular"/>
                <a:cs typeface="NGQARG+Lato-Regular"/>
              </a:rPr>
              <a:t>the</a:t>
            </a:r>
            <a:r>
              <a:rPr dirty="0" sz="1800">
                <a:solidFill>
                  <a:srgbClr val="595959"/>
                </a:solidFill>
                <a:latin typeface="NGQARG+Lato-Regular"/>
                <a:cs typeface="NGQARG+Lato-Regular"/>
              </a:rPr>
              <a:t> </a:t>
            </a:r>
            <a:r>
              <a:rPr dirty="0" sz="1800">
                <a:solidFill>
                  <a:srgbClr val="595959"/>
                </a:solidFill>
                <a:latin typeface="NGQARG+Lato-Regular"/>
                <a:cs typeface="NGQARG+Lato-Regular"/>
              </a:rPr>
              <a:t>incident.</a:t>
            </a:r>
          </a:p>
          <a:p>
            <a:pPr marL="0" marR="0">
              <a:lnSpc>
                <a:spcPts val="1981"/>
              </a:lnSpc>
              <a:spcBef>
                <a:spcPts val="1208"/>
              </a:spcBef>
              <a:spcAft>
                <a:spcPts val="0"/>
              </a:spcAft>
            </a:pPr>
            <a:r>
              <a:rPr dirty="0" sz="1800">
                <a:solidFill>
                  <a:srgbClr val="595959"/>
                </a:solidFill>
                <a:latin typeface="DCLSQU+MS-Gothic"/>
                <a:cs typeface="DCLSQU+MS-Gothic"/>
              </a:rPr>
              <a:t>➢</a:t>
            </a:r>
            <a:r>
              <a:rPr dirty="0" sz="1800" spc="450">
                <a:solidFill>
                  <a:srgbClr val="595959"/>
                </a:solidFill>
                <a:latin typeface="Times New Roman"/>
                <a:cs typeface="Times New Roman"/>
              </a:rPr>
              <a:t> </a:t>
            </a:r>
            <a:r>
              <a:rPr dirty="0" sz="1800">
                <a:solidFill>
                  <a:srgbClr val="595959"/>
                </a:solidFill>
                <a:latin typeface="NGQARG+Lato-Regular"/>
                <a:cs typeface="NGQARG+Lato-Regular"/>
              </a:rPr>
              <a:t>Facilitate</a:t>
            </a:r>
            <a:r>
              <a:rPr dirty="0" sz="1800">
                <a:solidFill>
                  <a:srgbClr val="595959"/>
                </a:solidFill>
                <a:latin typeface="NGQARG+Lato-Regular"/>
                <a:cs typeface="NGQARG+Lato-Regular"/>
              </a:rPr>
              <a:t> </a:t>
            </a:r>
            <a:r>
              <a:rPr dirty="0" sz="1800">
                <a:solidFill>
                  <a:srgbClr val="595959"/>
                </a:solidFill>
                <a:latin typeface="NGQARG+Lato-Regular"/>
                <a:cs typeface="NGQARG+Lato-Regular"/>
              </a:rPr>
              <a:t>coordination</a:t>
            </a:r>
            <a:r>
              <a:rPr dirty="0" sz="1800">
                <a:solidFill>
                  <a:srgbClr val="595959"/>
                </a:solidFill>
                <a:latin typeface="NGQARG+Lato-Regular"/>
                <a:cs typeface="NGQARG+Lato-Regular"/>
              </a:rPr>
              <a:t> </a:t>
            </a:r>
            <a:r>
              <a:rPr dirty="0" sz="1800">
                <a:solidFill>
                  <a:srgbClr val="595959"/>
                </a:solidFill>
                <a:latin typeface="NGQARG+Lato-Regular"/>
                <a:cs typeface="NGQARG+Lato-Regular"/>
              </a:rPr>
              <a:t>between</a:t>
            </a:r>
            <a:r>
              <a:rPr dirty="0" sz="1800">
                <a:solidFill>
                  <a:srgbClr val="595959"/>
                </a:solidFill>
                <a:latin typeface="NGQARG+Lato-Regular"/>
                <a:cs typeface="NGQARG+Lato-Regular"/>
              </a:rPr>
              <a:t> </a:t>
            </a:r>
            <a:r>
              <a:rPr dirty="0" sz="1800">
                <a:solidFill>
                  <a:srgbClr val="595959"/>
                </a:solidFill>
                <a:latin typeface="NGQARG+Lato-Regular"/>
                <a:cs typeface="NGQARG+Lato-Regular"/>
              </a:rPr>
              <a:t>Strike</a:t>
            </a:r>
            <a:r>
              <a:rPr dirty="0" sz="1800">
                <a:solidFill>
                  <a:srgbClr val="595959"/>
                </a:solidFill>
                <a:latin typeface="NGQARG+Lato-Regular"/>
                <a:cs typeface="NGQARG+Lato-Regular"/>
              </a:rPr>
              <a:t> </a:t>
            </a:r>
            <a:r>
              <a:rPr dirty="0" sz="1800">
                <a:solidFill>
                  <a:srgbClr val="595959"/>
                </a:solidFill>
                <a:latin typeface="NGQARG+Lato-Regular"/>
                <a:cs typeface="NGQARG+Lato-Regular"/>
              </a:rPr>
              <a:t>Teams</a:t>
            </a:r>
            <a:r>
              <a:rPr dirty="0" sz="1800">
                <a:solidFill>
                  <a:srgbClr val="595959"/>
                </a:solidFill>
                <a:latin typeface="NGQARG+Lato-Regular"/>
                <a:cs typeface="NGQARG+Lato-Regular"/>
              </a:rPr>
              <a:t> </a:t>
            </a:r>
            <a:r>
              <a:rPr dirty="0" sz="1800">
                <a:solidFill>
                  <a:srgbClr val="595959"/>
                </a:solidFill>
                <a:latin typeface="NGQARG+Lato-Regular"/>
                <a:cs typeface="NGQARG+Lato-Regular"/>
              </a:rPr>
              <a:t>as</a:t>
            </a:r>
            <a:r>
              <a:rPr dirty="0" sz="1800">
                <a:solidFill>
                  <a:srgbClr val="595959"/>
                </a:solidFill>
                <a:latin typeface="NGQARG+Lato-Regular"/>
                <a:cs typeface="NGQARG+Lato-Regular"/>
              </a:rPr>
              <a:t> </a:t>
            </a:r>
            <a:r>
              <a:rPr dirty="0" sz="1800">
                <a:solidFill>
                  <a:srgbClr val="595959"/>
                </a:solidFill>
                <a:latin typeface="NGQARG+Lato-Regular"/>
                <a:cs typeface="NGQARG+Lato-Regular"/>
              </a:rPr>
              <a:t>needed.</a:t>
            </a:r>
          </a:p>
          <a:p>
            <a:pPr marL="0" marR="0">
              <a:lnSpc>
                <a:spcPts val="1981"/>
              </a:lnSpc>
              <a:spcBef>
                <a:spcPts val="1258"/>
              </a:spcBef>
              <a:spcAft>
                <a:spcPts val="0"/>
              </a:spcAft>
            </a:pPr>
            <a:r>
              <a:rPr dirty="0" sz="1800">
                <a:solidFill>
                  <a:srgbClr val="595959"/>
                </a:solidFill>
                <a:latin typeface="DCLSQU+MS-Gothic"/>
                <a:cs typeface="DCLSQU+MS-Gothic"/>
              </a:rPr>
              <a:t>➢</a:t>
            </a:r>
            <a:r>
              <a:rPr dirty="0" sz="1800" spc="450">
                <a:solidFill>
                  <a:srgbClr val="595959"/>
                </a:solidFill>
                <a:latin typeface="Times New Roman"/>
                <a:cs typeface="Times New Roman"/>
              </a:rPr>
              <a:t> </a:t>
            </a:r>
            <a:r>
              <a:rPr dirty="0" sz="1800">
                <a:solidFill>
                  <a:srgbClr val="595959"/>
                </a:solidFill>
                <a:latin typeface="NGQARG+Lato-Regular"/>
                <a:cs typeface="NGQARG+Lato-Regular"/>
              </a:rPr>
              <a:t>Identify</a:t>
            </a:r>
            <a:r>
              <a:rPr dirty="0" sz="1800">
                <a:solidFill>
                  <a:srgbClr val="595959"/>
                </a:solidFill>
                <a:latin typeface="NGQARG+Lato-Regular"/>
                <a:cs typeface="NGQARG+Lato-Regular"/>
              </a:rPr>
              <a:t> </a:t>
            </a:r>
            <a:r>
              <a:rPr dirty="0" sz="1800">
                <a:solidFill>
                  <a:srgbClr val="595959"/>
                </a:solidFill>
                <a:latin typeface="NGQARG+Lato-Regular"/>
                <a:cs typeface="NGQARG+Lato-Regular"/>
              </a:rPr>
              <a:t>and</a:t>
            </a:r>
            <a:r>
              <a:rPr dirty="0" sz="1800">
                <a:solidFill>
                  <a:srgbClr val="595959"/>
                </a:solidFill>
                <a:latin typeface="NGQARG+Lato-Regular"/>
                <a:cs typeface="NGQARG+Lato-Regular"/>
              </a:rPr>
              <a:t> </a:t>
            </a:r>
            <a:r>
              <a:rPr dirty="0" sz="1800">
                <a:solidFill>
                  <a:srgbClr val="595959"/>
                </a:solidFill>
                <a:latin typeface="NGQARG+Lato-Regular"/>
                <a:cs typeface="NGQARG+Lato-Regular"/>
              </a:rPr>
              <a:t>mitigate</a:t>
            </a:r>
            <a:r>
              <a:rPr dirty="0" sz="1800">
                <a:solidFill>
                  <a:srgbClr val="595959"/>
                </a:solidFill>
                <a:latin typeface="NGQARG+Lato-Regular"/>
                <a:cs typeface="NGQARG+Lato-Regular"/>
              </a:rPr>
              <a:t> </a:t>
            </a:r>
            <a:r>
              <a:rPr dirty="0" sz="1800">
                <a:solidFill>
                  <a:srgbClr val="595959"/>
                </a:solidFill>
                <a:latin typeface="NGQARG+Lato-Regular"/>
                <a:cs typeface="NGQARG+Lato-Regular"/>
              </a:rPr>
              <a:t>safety</a:t>
            </a:r>
            <a:r>
              <a:rPr dirty="0" sz="1800">
                <a:solidFill>
                  <a:srgbClr val="595959"/>
                </a:solidFill>
                <a:latin typeface="NGQARG+Lato-Regular"/>
                <a:cs typeface="NGQARG+Lato-Regular"/>
              </a:rPr>
              <a:t> </a:t>
            </a:r>
            <a:r>
              <a:rPr dirty="0" sz="1800">
                <a:solidFill>
                  <a:srgbClr val="595959"/>
                </a:solidFill>
                <a:latin typeface="NGQARG+Lato-Regular"/>
                <a:cs typeface="NGQARG+Lato-Regular"/>
              </a:rPr>
              <a:t>hazards</a:t>
            </a:r>
            <a:r>
              <a:rPr dirty="0" sz="1800">
                <a:solidFill>
                  <a:srgbClr val="595959"/>
                </a:solidFill>
                <a:latin typeface="NGQARG+Lato-Regular"/>
                <a:cs typeface="NGQARG+Lato-Regular"/>
              </a:rPr>
              <a:t> </a:t>
            </a:r>
            <a:r>
              <a:rPr dirty="0" sz="1800">
                <a:solidFill>
                  <a:srgbClr val="595959"/>
                </a:solidFill>
                <a:latin typeface="NGQARG+Lato-Regular"/>
                <a:cs typeface="NGQARG+Lato-Regular"/>
              </a:rPr>
              <a:t>and</a:t>
            </a:r>
            <a:r>
              <a:rPr dirty="0" sz="1800">
                <a:solidFill>
                  <a:srgbClr val="595959"/>
                </a:solidFill>
                <a:latin typeface="NGQARG+Lato-Regular"/>
                <a:cs typeface="NGQARG+Lato-Regular"/>
              </a:rPr>
              <a:t> </a:t>
            </a:r>
            <a:r>
              <a:rPr dirty="0" sz="1800">
                <a:solidFill>
                  <a:srgbClr val="595959"/>
                </a:solidFill>
                <a:latin typeface="NGQARG+Lato-Regular"/>
                <a:cs typeface="NGQARG+Lato-Regular"/>
              </a:rPr>
              <a:t>situations.</a:t>
            </a:r>
            <a:r>
              <a:rPr dirty="0" sz="1800">
                <a:solidFill>
                  <a:srgbClr val="595959"/>
                </a:solidFill>
                <a:latin typeface="NGQARG+Lato-Regular"/>
                <a:cs typeface="NGQARG+Lato-Regular"/>
              </a:rPr>
              <a:t> </a:t>
            </a:r>
            <a:r>
              <a:rPr dirty="0" sz="1800">
                <a:solidFill>
                  <a:srgbClr val="595959"/>
                </a:solidFill>
                <a:latin typeface="NGQARG+Lato-Regular"/>
                <a:cs typeface="NGQARG+Lato-Regular"/>
              </a:rPr>
              <a:t>Stop</a:t>
            </a:r>
            <a:r>
              <a:rPr dirty="0" sz="1800">
                <a:solidFill>
                  <a:srgbClr val="595959"/>
                </a:solidFill>
                <a:latin typeface="NGQARG+Lato-Regular"/>
                <a:cs typeface="NGQARG+Lato-Regular"/>
              </a:rPr>
              <a:t> </a:t>
            </a:r>
            <a:r>
              <a:rPr dirty="0" sz="1800">
                <a:solidFill>
                  <a:srgbClr val="595959"/>
                </a:solidFill>
                <a:latin typeface="NGQARG+Lato-Regular"/>
                <a:cs typeface="NGQARG+Lato-Regular"/>
              </a:rPr>
              <a:t>or</a:t>
            </a:r>
            <a:r>
              <a:rPr dirty="0" sz="1800">
                <a:solidFill>
                  <a:srgbClr val="595959"/>
                </a:solidFill>
                <a:latin typeface="NGQARG+Lato-Regular"/>
                <a:cs typeface="NGQARG+Lato-Regular"/>
              </a:rPr>
              <a:t> </a:t>
            </a:r>
            <a:r>
              <a:rPr dirty="0" sz="1800">
                <a:solidFill>
                  <a:srgbClr val="595959"/>
                </a:solidFill>
                <a:latin typeface="NGQARG+Lato-Regular"/>
                <a:cs typeface="NGQARG+Lato-Regular"/>
              </a:rPr>
              <a:t>modify</a:t>
            </a:r>
            <a:r>
              <a:rPr dirty="0" sz="1800">
                <a:solidFill>
                  <a:srgbClr val="595959"/>
                </a:solidFill>
                <a:latin typeface="NGQARG+Lato-Regular"/>
                <a:cs typeface="NGQARG+Lato-Regular"/>
              </a:rPr>
              <a:t> </a:t>
            </a:r>
            <a:r>
              <a:rPr dirty="0" sz="1800">
                <a:solidFill>
                  <a:srgbClr val="595959"/>
                </a:solidFill>
                <a:latin typeface="NGQARG+Lato-Regular"/>
                <a:cs typeface="NGQARG+Lato-Regular"/>
              </a:rPr>
              <a:t>all</a:t>
            </a:r>
          </a:p>
          <a:p>
            <a:pPr marL="342900" marR="0">
              <a:lnSpc>
                <a:spcPts val="1981"/>
              </a:lnSpc>
              <a:spcBef>
                <a:spcPts val="1208"/>
              </a:spcBef>
              <a:spcAft>
                <a:spcPts val="0"/>
              </a:spcAft>
            </a:pPr>
            <a:r>
              <a:rPr dirty="0" sz="1800">
                <a:solidFill>
                  <a:srgbClr val="595959"/>
                </a:solidFill>
                <a:latin typeface="NGQARG+Lato-Regular"/>
                <a:cs typeface="NGQARG+Lato-Regular"/>
              </a:rPr>
              <a:t>unsafe</a:t>
            </a:r>
            <a:r>
              <a:rPr dirty="0" sz="1800">
                <a:solidFill>
                  <a:srgbClr val="595959"/>
                </a:solidFill>
                <a:latin typeface="NGQARG+Lato-Regular"/>
                <a:cs typeface="NGQARG+Lato-Regular"/>
              </a:rPr>
              <a:t> </a:t>
            </a:r>
            <a:r>
              <a:rPr dirty="0" sz="1800">
                <a:solidFill>
                  <a:srgbClr val="595959"/>
                </a:solidFill>
                <a:latin typeface="NGQARG+Lato-Regular"/>
                <a:cs typeface="NGQARG+Lato-Regular"/>
              </a:rPr>
              <a:t>operations.</a:t>
            </a:r>
          </a:p>
        </p:txBody>
      </p:sp>
      <p:sp>
        <p:nvSpPr>
          <p:cNvPr id="5" name="object 5"/>
          <p:cNvSpPr txBox="1"/>
          <p:nvPr/>
        </p:nvSpPr>
        <p:spPr>
          <a:xfrm>
            <a:off x="935175" y="3118757"/>
            <a:ext cx="7914515" cy="1935709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0" marR="0">
              <a:lnSpc>
                <a:spcPts val="1981"/>
              </a:lnSpc>
              <a:spcBef>
                <a:spcPts val="0"/>
              </a:spcBef>
              <a:spcAft>
                <a:spcPts val="0"/>
              </a:spcAft>
            </a:pPr>
            <a:r>
              <a:rPr dirty="0" sz="1800">
                <a:solidFill>
                  <a:srgbClr val="595959"/>
                </a:solidFill>
                <a:latin typeface="DCLSQU+MS-Gothic"/>
                <a:cs typeface="DCLSQU+MS-Gothic"/>
              </a:rPr>
              <a:t>➢</a:t>
            </a:r>
            <a:r>
              <a:rPr dirty="0" sz="1800" spc="450">
                <a:solidFill>
                  <a:srgbClr val="595959"/>
                </a:solidFill>
                <a:latin typeface="Times New Roman"/>
                <a:cs typeface="Times New Roman"/>
              </a:rPr>
              <a:t> </a:t>
            </a:r>
            <a:r>
              <a:rPr dirty="0" sz="1800">
                <a:solidFill>
                  <a:srgbClr val="595959"/>
                </a:solidFill>
                <a:latin typeface="NGQARG+Lato-Regular"/>
                <a:cs typeface="NGQARG+Lato-Regular"/>
              </a:rPr>
              <a:t>Ensure</a:t>
            </a:r>
            <a:r>
              <a:rPr dirty="0" sz="1800">
                <a:solidFill>
                  <a:srgbClr val="595959"/>
                </a:solidFill>
                <a:latin typeface="NGQARG+Lato-Regular"/>
                <a:cs typeface="NGQARG+Lato-Regular"/>
              </a:rPr>
              <a:t> </a:t>
            </a:r>
            <a:r>
              <a:rPr dirty="0" sz="1800">
                <a:solidFill>
                  <a:srgbClr val="595959"/>
                </a:solidFill>
                <a:latin typeface="NGQARG+Lato-Regular"/>
                <a:cs typeface="NGQARG+Lato-Regular"/>
              </a:rPr>
              <a:t>that</a:t>
            </a:r>
            <a:r>
              <a:rPr dirty="0" sz="1800">
                <a:solidFill>
                  <a:srgbClr val="595959"/>
                </a:solidFill>
                <a:latin typeface="NGQARG+Lato-Regular"/>
                <a:cs typeface="NGQARG+Lato-Regular"/>
              </a:rPr>
              <a:t> </a:t>
            </a:r>
            <a:r>
              <a:rPr dirty="0" sz="1800">
                <a:solidFill>
                  <a:srgbClr val="595959"/>
                </a:solidFill>
                <a:latin typeface="NGQARG+Lato-Regular"/>
                <a:cs typeface="NGQARG+Lato-Regular"/>
              </a:rPr>
              <a:t>responders</a:t>
            </a:r>
            <a:r>
              <a:rPr dirty="0" sz="1800">
                <a:solidFill>
                  <a:srgbClr val="595959"/>
                </a:solidFill>
                <a:latin typeface="NGQARG+Lato-Regular"/>
                <a:cs typeface="NGQARG+Lato-Regular"/>
              </a:rPr>
              <a:t> </a:t>
            </a:r>
            <a:r>
              <a:rPr dirty="0" sz="1800">
                <a:solidFill>
                  <a:srgbClr val="595959"/>
                </a:solidFill>
                <a:latin typeface="NGQARG+Lato-Regular"/>
                <a:cs typeface="NGQARG+Lato-Regular"/>
              </a:rPr>
              <a:t>use</a:t>
            </a:r>
            <a:r>
              <a:rPr dirty="0" sz="1800">
                <a:solidFill>
                  <a:srgbClr val="595959"/>
                </a:solidFill>
                <a:latin typeface="NGQARG+Lato-Regular"/>
                <a:cs typeface="NGQARG+Lato-Regular"/>
              </a:rPr>
              <a:t> </a:t>
            </a:r>
            <a:r>
              <a:rPr dirty="0" sz="1800">
                <a:solidFill>
                  <a:srgbClr val="595959"/>
                </a:solidFill>
                <a:latin typeface="NGQARG+Lato-Regular"/>
                <a:cs typeface="NGQARG+Lato-Regular"/>
              </a:rPr>
              <a:t>appropriate</a:t>
            </a:r>
            <a:r>
              <a:rPr dirty="0" sz="1800">
                <a:solidFill>
                  <a:srgbClr val="595959"/>
                </a:solidFill>
                <a:latin typeface="NGQARG+Lato-Regular"/>
                <a:cs typeface="NGQARG+Lato-Regular"/>
              </a:rPr>
              <a:t> </a:t>
            </a:r>
            <a:r>
              <a:rPr dirty="0" sz="1800">
                <a:solidFill>
                  <a:srgbClr val="595959"/>
                </a:solidFill>
                <a:latin typeface="NGQARG+Lato-Regular"/>
                <a:cs typeface="NGQARG+Lato-Regular"/>
              </a:rPr>
              <a:t>safety</a:t>
            </a:r>
            <a:r>
              <a:rPr dirty="0" sz="1800">
                <a:solidFill>
                  <a:srgbClr val="595959"/>
                </a:solidFill>
                <a:latin typeface="NGQARG+Lato-Regular"/>
                <a:cs typeface="NGQARG+Lato-Regular"/>
              </a:rPr>
              <a:t> </a:t>
            </a:r>
            <a:r>
              <a:rPr dirty="0" sz="1800">
                <a:solidFill>
                  <a:srgbClr val="595959"/>
                </a:solidFill>
                <a:latin typeface="NGQARG+Lato-Regular"/>
                <a:cs typeface="NGQARG+Lato-Regular"/>
              </a:rPr>
              <a:t>equipment.</a:t>
            </a:r>
          </a:p>
          <a:p>
            <a:pPr marL="0" marR="0">
              <a:lnSpc>
                <a:spcPts val="1981"/>
              </a:lnSpc>
              <a:spcBef>
                <a:spcPts val="1208"/>
              </a:spcBef>
              <a:spcAft>
                <a:spcPts val="0"/>
              </a:spcAft>
            </a:pPr>
            <a:r>
              <a:rPr dirty="0" sz="1800">
                <a:solidFill>
                  <a:srgbClr val="595959"/>
                </a:solidFill>
                <a:latin typeface="DCLSQU+MS-Gothic"/>
                <a:cs typeface="DCLSQU+MS-Gothic"/>
              </a:rPr>
              <a:t>➢</a:t>
            </a:r>
            <a:r>
              <a:rPr dirty="0" sz="1800" spc="450">
                <a:solidFill>
                  <a:srgbClr val="595959"/>
                </a:solidFill>
                <a:latin typeface="Times New Roman"/>
                <a:cs typeface="Times New Roman"/>
              </a:rPr>
              <a:t> </a:t>
            </a:r>
            <a:r>
              <a:rPr dirty="0" sz="1800">
                <a:solidFill>
                  <a:srgbClr val="595959"/>
                </a:solidFill>
                <a:latin typeface="NGQARG+Lato-Regular"/>
                <a:cs typeface="NGQARG+Lato-Regular"/>
              </a:rPr>
              <a:t>Think</a:t>
            </a:r>
            <a:r>
              <a:rPr dirty="0" sz="1800">
                <a:solidFill>
                  <a:srgbClr val="595959"/>
                </a:solidFill>
                <a:latin typeface="NGQARG+Lato-Regular"/>
                <a:cs typeface="NGQARG+Lato-Regular"/>
              </a:rPr>
              <a:t> </a:t>
            </a:r>
            <a:r>
              <a:rPr dirty="0" sz="1800">
                <a:solidFill>
                  <a:srgbClr val="595959"/>
                </a:solidFill>
                <a:latin typeface="NGQARG+Lato-Regular"/>
                <a:cs typeface="NGQARG+Lato-Regular"/>
              </a:rPr>
              <a:t>ahead</a:t>
            </a:r>
            <a:r>
              <a:rPr dirty="0" sz="1800">
                <a:solidFill>
                  <a:srgbClr val="595959"/>
                </a:solidFill>
                <a:latin typeface="NGQARG+Lato-Regular"/>
                <a:cs typeface="NGQARG+Lato-Regular"/>
              </a:rPr>
              <a:t> </a:t>
            </a:r>
            <a:r>
              <a:rPr dirty="0" sz="1800">
                <a:solidFill>
                  <a:srgbClr val="595959"/>
                </a:solidFill>
                <a:latin typeface="NGQARG+Lato-Regular"/>
                <a:cs typeface="NGQARG+Lato-Regular"/>
              </a:rPr>
              <a:t>and</a:t>
            </a:r>
            <a:r>
              <a:rPr dirty="0" sz="1800">
                <a:solidFill>
                  <a:srgbClr val="595959"/>
                </a:solidFill>
                <a:latin typeface="NGQARG+Lato-Regular"/>
                <a:cs typeface="NGQARG+Lato-Regular"/>
              </a:rPr>
              <a:t> </a:t>
            </a:r>
            <a:r>
              <a:rPr dirty="0" sz="1800">
                <a:solidFill>
                  <a:srgbClr val="595959"/>
                </a:solidFill>
                <a:latin typeface="NGQARG+Lato-Regular"/>
                <a:cs typeface="NGQARG+Lato-Regular"/>
              </a:rPr>
              <a:t>anticipate</a:t>
            </a:r>
            <a:r>
              <a:rPr dirty="0" sz="1800">
                <a:solidFill>
                  <a:srgbClr val="595959"/>
                </a:solidFill>
                <a:latin typeface="NGQARG+Lato-Regular"/>
                <a:cs typeface="NGQARG+Lato-Regular"/>
              </a:rPr>
              <a:t> </a:t>
            </a:r>
            <a:r>
              <a:rPr dirty="0" sz="1800">
                <a:solidFill>
                  <a:srgbClr val="595959"/>
                </a:solidFill>
                <a:latin typeface="NGQARG+Lato-Regular"/>
                <a:cs typeface="NGQARG+Lato-Regular"/>
              </a:rPr>
              <a:t>situations</a:t>
            </a:r>
            <a:r>
              <a:rPr dirty="0" sz="1800">
                <a:solidFill>
                  <a:srgbClr val="595959"/>
                </a:solidFill>
                <a:latin typeface="NGQARG+Lato-Regular"/>
                <a:cs typeface="NGQARG+Lato-Regular"/>
              </a:rPr>
              <a:t> </a:t>
            </a:r>
            <a:r>
              <a:rPr dirty="0" sz="1800">
                <a:solidFill>
                  <a:srgbClr val="595959"/>
                </a:solidFill>
                <a:latin typeface="NGQARG+Lato-Regular"/>
                <a:cs typeface="NGQARG+Lato-Regular"/>
              </a:rPr>
              <a:t>and</a:t>
            </a:r>
            <a:r>
              <a:rPr dirty="0" sz="1800">
                <a:solidFill>
                  <a:srgbClr val="595959"/>
                </a:solidFill>
                <a:latin typeface="NGQARG+Lato-Regular"/>
                <a:cs typeface="NGQARG+Lato-Regular"/>
              </a:rPr>
              <a:t> </a:t>
            </a:r>
            <a:r>
              <a:rPr dirty="0" sz="1800">
                <a:solidFill>
                  <a:srgbClr val="595959"/>
                </a:solidFill>
                <a:latin typeface="NGQARG+Lato-Regular"/>
                <a:cs typeface="NGQARG+Lato-Regular"/>
              </a:rPr>
              <a:t>problems</a:t>
            </a:r>
            <a:r>
              <a:rPr dirty="0" sz="1800">
                <a:solidFill>
                  <a:srgbClr val="595959"/>
                </a:solidFill>
                <a:latin typeface="NGQARG+Lato-Regular"/>
                <a:cs typeface="NGQARG+Lato-Regular"/>
              </a:rPr>
              <a:t> </a:t>
            </a:r>
            <a:r>
              <a:rPr dirty="0" sz="1800">
                <a:solidFill>
                  <a:srgbClr val="595959"/>
                </a:solidFill>
                <a:latin typeface="NGQARG+Lato-Regular"/>
                <a:cs typeface="NGQARG+Lato-Regular"/>
              </a:rPr>
              <a:t>before</a:t>
            </a:r>
            <a:r>
              <a:rPr dirty="0" sz="1800">
                <a:solidFill>
                  <a:srgbClr val="595959"/>
                </a:solidFill>
                <a:latin typeface="NGQARG+Lato-Regular"/>
                <a:cs typeface="NGQARG+Lato-Regular"/>
              </a:rPr>
              <a:t> </a:t>
            </a:r>
            <a:r>
              <a:rPr dirty="0" sz="1800">
                <a:solidFill>
                  <a:srgbClr val="595959"/>
                </a:solidFill>
                <a:latin typeface="NGQARG+Lato-Regular"/>
                <a:cs typeface="NGQARG+Lato-Regular"/>
              </a:rPr>
              <a:t>they</a:t>
            </a:r>
            <a:r>
              <a:rPr dirty="0" sz="1800">
                <a:solidFill>
                  <a:srgbClr val="595959"/>
                </a:solidFill>
                <a:latin typeface="NGQARG+Lato-Regular"/>
                <a:cs typeface="NGQARG+Lato-Regular"/>
              </a:rPr>
              <a:t> </a:t>
            </a:r>
            <a:r>
              <a:rPr dirty="0" sz="1800">
                <a:solidFill>
                  <a:srgbClr val="595959"/>
                </a:solidFill>
                <a:latin typeface="NGQARG+Lato-Regular"/>
                <a:cs typeface="NGQARG+Lato-Regular"/>
              </a:rPr>
              <a:t>may</a:t>
            </a:r>
            <a:r>
              <a:rPr dirty="0" sz="1800">
                <a:solidFill>
                  <a:srgbClr val="595959"/>
                </a:solidFill>
                <a:latin typeface="NGQARG+Lato-Regular"/>
                <a:cs typeface="NGQARG+Lato-Regular"/>
              </a:rPr>
              <a:t> </a:t>
            </a:r>
            <a:r>
              <a:rPr dirty="0" sz="1800">
                <a:solidFill>
                  <a:srgbClr val="595959"/>
                </a:solidFill>
                <a:latin typeface="NGQARG+Lato-Regular"/>
                <a:cs typeface="NGQARG+Lato-Regular"/>
              </a:rPr>
              <a:t>occur.</a:t>
            </a:r>
          </a:p>
          <a:p>
            <a:pPr marL="0" marR="0">
              <a:lnSpc>
                <a:spcPts val="1981"/>
              </a:lnSpc>
              <a:spcBef>
                <a:spcPts val="1258"/>
              </a:spcBef>
              <a:spcAft>
                <a:spcPts val="0"/>
              </a:spcAft>
            </a:pPr>
            <a:r>
              <a:rPr dirty="0" sz="1800">
                <a:solidFill>
                  <a:srgbClr val="595959"/>
                </a:solidFill>
                <a:latin typeface="DCLSQU+MS-Gothic"/>
                <a:cs typeface="DCLSQU+MS-Gothic"/>
              </a:rPr>
              <a:t>➢</a:t>
            </a:r>
            <a:r>
              <a:rPr dirty="0" sz="1800" spc="450">
                <a:solidFill>
                  <a:srgbClr val="595959"/>
                </a:solidFill>
                <a:latin typeface="Times New Roman"/>
                <a:cs typeface="Times New Roman"/>
              </a:rPr>
              <a:t> </a:t>
            </a:r>
            <a:r>
              <a:rPr dirty="0" sz="1800">
                <a:solidFill>
                  <a:srgbClr val="595959"/>
                </a:solidFill>
                <a:latin typeface="NGQARG+Lato-Regular"/>
                <a:cs typeface="NGQARG+Lato-Regular"/>
              </a:rPr>
              <a:t>Anticipate</a:t>
            </a:r>
            <a:r>
              <a:rPr dirty="0" sz="1800">
                <a:solidFill>
                  <a:srgbClr val="595959"/>
                </a:solidFill>
                <a:latin typeface="NGQARG+Lato-Regular"/>
                <a:cs typeface="NGQARG+Lato-Regular"/>
              </a:rPr>
              <a:t> </a:t>
            </a:r>
            <a:r>
              <a:rPr dirty="0" sz="1800">
                <a:solidFill>
                  <a:srgbClr val="595959"/>
                </a:solidFill>
                <a:latin typeface="NGQARG+Lato-Regular"/>
                <a:cs typeface="NGQARG+Lato-Regular"/>
              </a:rPr>
              <a:t>situation</a:t>
            </a:r>
            <a:r>
              <a:rPr dirty="0" sz="1800">
                <a:solidFill>
                  <a:srgbClr val="595959"/>
                </a:solidFill>
                <a:latin typeface="NGQARG+Lato-Regular"/>
                <a:cs typeface="NGQARG+Lato-Regular"/>
              </a:rPr>
              <a:t> </a:t>
            </a:r>
            <a:r>
              <a:rPr dirty="0" sz="1800">
                <a:solidFill>
                  <a:srgbClr val="595959"/>
                </a:solidFill>
                <a:latin typeface="NGQARG+Lato-Regular"/>
                <a:cs typeface="NGQARG+Lato-Regular"/>
              </a:rPr>
              <a:t>changes,</a:t>
            </a:r>
            <a:r>
              <a:rPr dirty="0" sz="1800">
                <a:solidFill>
                  <a:srgbClr val="595959"/>
                </a:solidFill>
                <a:latin typeface="NGQARG+Lato-Regular"/>
                <a:cs typeface="NGQARG+Lato-Regular"/>
              </a:rPr>
              <a:t> </a:t>
            </a:r>
            <a:r>
              <a:rPr dirty="0" sz="1800">
                <a:solidFill>
                  <a:srgbClr val="595959"/>
                </a:solidFill>
                <a:latin typeface="NGQARG+Lato-Regular"/>
                <a:cs typeface="NGQARG+Lato-Regular"/>
              </a:rPr>
              <a:t>such</a:t>
            </a:r>
            <a:r>
              <a:rPr dirty="0" sz="1800">
                <a:solidFill>
                  <a:srgbClr val="595959"/>
                </a:solidFill>
                <a:latin typeface="NGQARG+Lato-Regular"/>
                <a:cs typeface="NGQARG+Lato-Regular"/>
              </a:rPr>
              <a:t> </a:t>
            </a:r>
            <a:r>
              <a:rPr dirty="0" sz="1800">
                <a:solidFill>
                  <a:srgbClr val="595959"/>
                </a:solidFill>
                <a:latin typeface="NGQARG+Lato-Regular"/>
                <a:cs typeface="NGQARG+Lato-Regular"/>
              </a:rPr>
              <a:t>as</a:t>
            </a:r>
            <a:r>
              <a:rPr dirty="0" sz="1800">
                <a:solidFill>
                  <a:srgbClr val="595959"/>
                </a:solidFill>
                <a:latin typeface="NGQARG+Lato-Regular"/>
                <a:cs typeface="NGQARG+Lato-Regular"/>
              </a:rPr>
              <a:t> </a:t>
            </a:r>
            <a:r>
              <a:rPr dirty="0" sz="1800">
                <a:solidFill>
                  <a:srgbClr val="595959"/>
                </a:solidFill>
                <a:latin typeface="NGQARG+Lato-Regular"/>
                <a:cs typeface="NGQARG+Lato-Regular"/>
              </a:rPr>
              <a:t>cascading</a:t>
            </a:r>
            <a:r>
              <a:rPr dirty="0" sz="1800">
                <a:solidFill>
                  <a:srgbClr val="595959"/>
                </a:solidFill>
                <a:latin typeface="NGQARG+Lato-Regular"/>
                <a:cs typeface="NGQARG+Lato-Regular"/>
              </a:rPr>
              <a:t> </a:t>
            </a:r>
            <a:r>
              <a:rPr dirty="0" sz="1800">
                <a:solidFill>
                  <a:srgbClr val="595959"/>
                </a:solidFill>
                <a:latin typeface="NGQARG+Lato-Regular"/>
                <a:cs typeface="NGQARG+Lato-Regular"/>
              </a:rPr>
              <a:t>events,</a:t>
            </a:r>
            <a:r>
              <a:rPr dirty="0" sz="1800">
                <a:solidFill>
                  <a:srgbClr val="595959"/>
                </a:solidFill>
                <a:latin typeface="NGQARG+Lato-Regular"/>
                <a:cs typeface="NGQARG+Lato-Regular"/>
              </a:rPr>
              <a:t> </a:t>
            </a:r>
            <a:r>
              <a:rPr dirty="0" sz="1800">
                <a:solidFill>
                  <a:srgbClr val="595959"/>
                </a:solidFill>
                <a:latin typeface="NGQARG+Lato-Regular"/>
                <a:cs typeface="NGQARG+Lato-Regular"/>
              </a:rPr>
              <a:t>in</a:t>
            </a:r>
            <a:r>
              <a:rPr dirty="0" sz="1800">
                <a:solidFill>
                  <a:srgbClr val="595959"/>
                </a:solidFill>
                <a:latin typeface="NGQARG+Lato-Regular"/>
                <a:cs typeface="NGQARG+Lato-Regular"/>
              </a:rPr>
              <a:t> </a:t>
            </a:r>
            <a:r>
              <a:rPr dirty="0" sz="1800">
                <a:solidFill>
                  <a:srgbClr val="595959"/>
                </a:solidFill>
                <a:latin typeface="NGQARG+Lato-Regular"/>
                <a:cs typeface="NGQARG+Lato-Regular"/>
              </a:rPr>
              <a:t>all</a:t>
            </a:r>
            <a:r>
              <a:rPr dirty="0" sz="1800">
                <a:solidFill>
                  <a:srgbClr val="595959"/>
                </a:solidFill>
                <a:latin typeface="NGQARG+Lato-Regular"/>
                <a:cs typeface="NGQARG+Lato-Regular"/>
              </a:rPr>
              <a:t> </a:t>
            </a:r>
            <a:r>
              <a:rPr dirty="0" sz="1800">
                <a:solidFill>
                  <a:srgbClr val="595959"/>
                </a:solidFill>
                <a:latin typeface="NGQARG+Lato-Regular"/>
                <a:cs typeface="NGQARG+Lato-Regular"/>
              </a:rPr>
              <a:t>planning.</a:t>
            </a:r>
          </a:p>
          <a:p>
            <a:pPr marL="0" marR="0">
              <a:lnSpc>
                <a:spcPts val="1981"/>
              </a:lnSpc>
              <a:spcBef>
                <a:spcPts val="1208"/>
              </a:spcBef>
              <a:spcAft>
                <a:spcPts val="0"/>
              </a:spcAft>
            </a:pPr>
            <a:r>
              <a:rPr dirty="0" sz="1800">
                <a:solidFill>
                  <a:srgbClr val="595959"/>
                </a:solidFill>
                <a:latin typeface="DCLSQU+MS-Gothic"/>
                <a:cs typeface="DCLSQU+MS-Gothic"/>
              </a:rPr>
              <a:t>➢</a:t>
            </a:r>
            <a:r>
              <a:rPr dirty="0" sz="1800" spc="450">
                <a:solidFill>
                  <a:srgbClr val="595959"/>
                </a:solidFill>
                <a:latin typeface="Times New Roman"/>
                <a:cs typeface="Times New Roman"/>
              </a:rPr>
              <a:t> </a:t>
            </a:r>
            <a:r>
              <a:rPr dirty="0" sz="1800">
                <a:solidFill>
                  <a:srgbClr val="595959"/>
                </a:solidFill>
                <a:latin typeface="NGQARG+Lato-Regular"/>
                <a:cs typeface="NGQARG+Lato-Regular"/>
              </a:rPr>
              <a:t>Keep</a:t>
            </a:r>
            <a:r>
              <a:rPr dirty="0" sz="1800">
                <a:solidFill>
                  <a:srgbClr val="595959"/>
                </a:solidFill>
                <a:latin typeface="NGQARG+Lato-Regular"/>
                <a:cs typeface="NGQARG+Lato-Regular"/>
              </a:rPr>
              <a:t> </a:t>
            </a:r>
            <a:r>
              <a:rPr dirty="0" sz="1800">
                <a:solidFill>
                  <a:srgbClr val="595959"/>
                </a:solidFill>
                <a:latin typeface="NGQARG+Lato-Regular"/>
                <a:cs typeface="NGQARG+Lato-Regular"/>
              </a:rPr>
              <a:t>Incident</a:t>
            </a:r>
            <a:r>
              <a:rPr dirty="0" sz="1800">
                <a:solidFill>
                  <a:srgbClr val="595959"/>
                </a:solidFill>
                <a:latin typeface="NGQARG+Lato-Regular"/>
                <a:cs typeface="NGQARG+Lato-Regular"/>
              </a:rPr>
              <a:t> </a:t>
            </a:r>
            <a:r>
              <a:rPr dirty="0" sz="1800">
                <a:solidFill>
                  <a:srgbClr val="595959"/>
                </a:solidFill>
                <a:latin typeface="NGQARG+Lato-Regular"/>
                <a:cs typeface="NGQARG+Lato-Regular"/>
              </a:rPr>
              <a:t>Command</a:t>
            </a:r>
            <a:r>
              <a:rPr dirty="0" sz="1800">
                <a:solidFill>
                  <a:srgbClr val="595959"/>
                </a:solidFill>
                <a:latin typeface="NGQARG+Lato-Regular"/>
                <a:cs typeface="NGQARG+Lato-Regular"/>
              </a:rPr>
              <a:t> </a:t>
            </a:r>
            <a:r>
              <a:rPr dirty="0" sz="1800">
                <a:solidFill>
                  <a:srgbClr val="595959"/>
                </a:solidFill>
                <a:latin typeface="NGQARG+Lato-Regular"/>
                <a:cs typeface="NGQARG+Lato-Regular"/>
              </a:rPr>
              <a:t>advised</a:t>
            </a:r>
            <a:r>
              <a:rPr dirty="0" sz="1800">
                <a:solidFill>
                  <a:srgbClr val="595959"/>
                </a:solidFill>
                <a:latin typeface="NGQARG+Lato-Regular"/>
                <a:cs typeface="NGQARG+Lato-Regular"/>
              </a:rPr>
              <a:t> </a:t>
            </a:r>
            <a:r>
              <a:rPr dirty="0" sz="1800">
                <a:solidFill>
                  <a:srgbClr val="595959"/>
                </a:solidFill>
                <a:latin typeface="NGQARG+Lato-Regular"/>
                <a:cs typeface="NGQARG+Lato-Regular"/>
              </a:rPr>
              <a:t>of</a:t>
            </a:r>
            <a:r>
              <a:rPr dirty="0" sz="1800">
                <a:solidFill>
                  <a:srgbClr val="595959"/>
                </a:solidFill>
                <a:latin typeface="NGQARG+Lato-Regular"/>
                <a:cs typeface="NGQARG+Lato-Regular"/>
              </a:rPr>
              <a:t> </a:t>
            </a:r>
            <a:r>
              <a:rPr dirty="0" sz="1800">
                <a:solidFill>
                  <a:srgbClr val="595959"/>
                </a:solidFill>
                <a:latin typeface="NGQARG+Lato-Regular"/>
                <a:cs typeface="NGQARG+Lato-Regular"/>
              </a:rPr>
              <a:t>your</a:t>
            </a:r>
            <a:r>
              <a:rPr dirty="0" sz="1800">
                <a:solidFill>
                  <a:srgbClr val="595959"/>
                </a:solidFill>
                <a:latin typeface="NGQARG+Lato-Regular"/>
                <a:cs typeface="NGQARG+Lato-Regular"/>
              </a:rPr>
              <a:t> </a:t>
            </a:r>
            <a:r>
              <a:rPr dirty="0" sz="1800">
                <a:solidFill>
                  <a:srgbClr val="595959"/>
                </a:solidFill>
                <a:latin typeface="NGQARG+Lato-Regular"/>
                <a:cs typeface="NGQARG+Lato-Regular"/>
              </a:rPr>
              <a:t>status</a:t>
            </a:r>
            <a:r>
              <a:rPr dirty="0" sz="1800">
                <a:solidFill>
                  <a:srgbClr val="595959"/>
                </a:solidFill>
                <a:latin typeface="NGQARG+Lato-Regular"/>
                <a:cs typeface="NGQARG+Lato-Regular"/>
              </a:rPr>
              <a:t> </a:t>
            </a:r>
            <a:r>
              <a:rPr dirty="0" sz="1800">
                <a:solidFill>
                  <a:srgbClr val="595959"/>
                </a:solidFill>
                <a:latin typeface="NGQARG+Lato-Regular"/>
                <a:cs typeface="NGQARG+Lato-Regular"/>
              </a:rPr>
              <a:t>and</a:t>
            </a:r>
            <a:r>
              <a:rPr dirty="0" sz="1800">
                <a:solidFill>
                  <a:srgbClr val="595959"/>
                </a:solidFill>
                <a:latin typeface="NGQARG+Lato-Regular"/>
                <a:cs typeface="NGQARG+Lato-Regular"/>
              </a:rPr>
              <a:t> </a:t>
            </a:r>
            <a:r>
              <a:rPr dirty="0" sz="1800">
                <a:solidFill>
                  <a:srgbClr val="595959"/>
                </a:solidFill>
                <a:latin typeface="NGQARG+Lato-Regular"/>
                <a:cs typeface="NGQARG+Lato-Regular"/>
              </a:rPr>
              <a:t>activity</a:t>
            </a:r>
            <a:r>
              <a:rPr dirty="0" sz="1800">
                <a:solidFill>
                  <a:srgbClr val="595959"/>
                </a:solidFill>
                <a:latin typeface="NGQARG+Lato-Regular"/>
                <a:cs typeface="NGQARG+Lato-Regular"/>
              </a:rPr>
              <a:t> </a:t>
            </a:r>
            <a:r>
              <a:rPr dirty="0" sz="1800">
                <a:solidFill>
                  <a:srgbClr val="595959"/>
                </a:solidFill>
                <a:latin typeface="NGQARG+Lato-Regular"/>
                <a:cs typeface="NGQARG+Lato-Regular"/>
              </a:rPr>
              <a:t>and</a:t>
            </a:r>
            <a:r>
              <a:rPr dirty="0" sz="1800">
                <a:solidFill>
                  <a:srgbClr val="595959"/>
                </a:solidFill>
                <a:latin typeface="NGQARG+Lato-Regular"/>
                <a:cs typeface="NGQARG+Lato-Regular"/>
              </a:rPr>
              <a:t> </a:t>
            </a:r>
            <a:r>
              <a:rPr dirty="0" sz="1800">
                <a:solidFill>
                  <a:srgbClr val="595959"/>
                </a:solidFill>
                <a:latin typeface="NGQARG+Lato-Regular"/>
                <a:cs typeface="NGQARG+Lato-Regular"/>
              </a:rPr>
              <a:t>on</a:t>
            </a:r>
            <a:r>
              <a:rPr dirty="0" sz="1800">
                <a:solidFill>
                  <a:srgbClr val="595959"/>
                </a:solidFill>
                <a:latin typeface="NGQARG+Lato-Regular"/>
                <a:cs typeface="NGQARG+Lato-Regular"/>
              </a:rPr>
              <a:t> </a:t>
            </a:r>
            <a:r>
              <a:rPr dirty="0" sz="1800">
                <a:solidFill>
                  <a:srgbClr val="595959"/>
                </a:solidFill>
                <a:latin typeface="NGQARG+Lato-Regular"/>
                <a:cs typeface="NGQARG+Lato-Regular"/>
              </a:rPr>
              <a:t>any</a:t>
            </a:r>
          </a:p>
          <a:p>
            <a:pPr marL="342900" marR="0">
              <a:lnSpc>
                <a:spcPts val="1981"/>
              </a:lnSpc>
              <a:spcBef>
                <a:spcPts val="1208"/>
              </a:spcBef>
              <a:spcAft>
                <a:spcPts val="0"/>
              </a:spcAft>
            </a:pPr>
            <a:r>
              <a:rPr dirty="0" sz="1800">
                <a:solidFill>
                  <a:srgbClr val="595959"/>
                </a:solidFill>
                <a:latin typeface="NGQARG+Lato-Regular"/>
                <a:cs typeface="NGQARG+Lato-Regular"/>
              </a:rPr>
              <a:t>problem</a:t>
            </a:r>
            <a:r>
              <a:rPr dirty="0" sz="1800">
                <a:solidFill>
                  <a:srgbClr val="595959"/>
                </a:solidFill>
                <a:latin typeface="NGQARG+Lato-Regular"/>
                <a:cs typeface="NGQARG+Lato-Regular"/>
              </a:rPr>
              <a:t> </a:t>
            </a:r>
            <a:r>
              <a:rPr dirty="0" sz="1800">
                <a:solidFill>
                  <a:srgbClr val="595959"/>
                </a:solidFill>
                <a:latin typeface="NGQARG+Lato-Regular"/>
                <a:cs typeface="NGQARG+Lato-Regular"/>
              </a:rPr>
              <a:t>areas</a:t>
            </a:r>
            <a:r>
              <a:rPr dirty="0" sz="1800">
                <a:solidFill>
                  <a:srgbClr val="595959"/>
                </a:solidFill>
                <a:latin typeface="NGQARG+Lato-Regular"/>
                <a:cs typeface="NGQARG+Lato-Regular"/>
              </a:rPr>
              <a:t> </a:t>
            </a:r>
            <a:r>
              <a:rPr dirty="0" sz="1800">
                <a:solidFill>
                  <a:srgbClr val="595959"/>
                </a:solidFill>
                <a:latin typeface="NGQARG+Lato-Regular"/>
                <a:cs typeface="NGQARG+Lato-Regular"/>
              </a:rPr>
              <a:t>that</a:t>
            </a:r>
            <a:r>
              <a:rPr dirty="0" sz="1800">
                <a:solidFill>
                  <a:srgbClr val="595959"/>
                </a:solidFill>
                <a:latin typeface="NGQARG+Lato-Regular"/>
                <a:cs typeface="NGQARG+Lato-Regular"/>
              </a:rPr>
              <a:t> </a:t>
            </a:r>
            <a:r>
              <a:rPr dirty="0" sz="1800">
                <a:solidFill>
                  <a:srgbClr val="595959"/>
                </a:solidFill>
                <a:latin typeface="NGQARG+Lato-Regular"/>
                <a:cs typeface="NGQARG+Lato-Regular"/>
              </a:rPr>
              <a:t>need</a:t>
            </a:r>
            <a:r>
              <a:rPr dirty="0" sz="1800">
                <a:solidFill>
                  <a:srgbClr val="595959"/>
                </a:solidFill>
                <a:latin typeface="NGQARG+Lato-Regular"/>
                <a:cs typeface="NGQARG+Lato-Regular"/>
              </a:rPr>
              <a:t> </a:t>
            </a:r>
            <a:r>
              <a:rPr dirty="0" sz="1800">
                <a:solidFill>
                  <a:srgbClr val="595959"/>
                </a:solidFill>
                <a:latin typeface="NGQARG+Lato-Regular"/>
                <a:cs typeface="NGQARG+Lato-Regular"/>
              </a:rPr>
              <a:t>immediate</a:t>
            </a:r>
            <a:r>
              <a:rPr dirty="0" sz="1800">
                <a:solidFill>
                  <a:srgbClr val="595959"/>
                </a:solidFill>
                <a:latin typeface="NGQARG+Lato-Regular"/>
                <a:cs typeface="NGQARG+Lato-Regular"/>
              </a:rPr>
              <a:t> </a:t>
            </a:r>
            <a:r>
              <a:rPr dirty="0" sz="1800">
                <a:solidFill>
                  <a:srgbClr val="595959"/>
                </a:solidFill>
                <a:latin typeface="NGQARG+Lato-Regular"/>
                <a:cs typeface="NGQARG+Lato-Regular"/>
              </a:rPr>
              <a:t>or</a:t>
            </a:r>
            <a:r>
              <a:rPr dirty="0" sz="1800">
                <a:solidFill>
                  <a:srgbClr val="595959"/>
                </a:solidFill>
                <a:latin typeface="NGQARG+Lato-Regular"/>
                <a:cs typeface="NGQARG+Lato-Regular"/>
              </a:rPr>
              <a:t> </a:t>
            </a:r>
            <a:r>
              <a:rPr dirty="0" sz="1800">
                <a:solidFill>
                  <a:srgbClr val="595959"/>
                </a:solidFill>
                <a:latin typeface="NGQARG+Lato-Regular"/>
                <a:cs typeface="NGQARG+Lato-Regular"/>
              </a:rPr>
              <a:t>future</a:t>
            </a:r>
            <a:r>
              <a:rPr dirty="0" sz="1800">
                <a:solidFill>
                  <a:srgbClr val="595959"/>
                </a:solidFill>
                <a:latin typeface="NGQARG+Lato-Regular"/>
                <a:cs typeface="NGQARG+Lato-Regular"/>
              </a:rPr>
              <a:t> </a:t>
            </a:r>
            <a:r>
              <a:rPr dirty="0" sz="1800">
                <a:solidFill>
                  <a:srgbClr val="595959"/>
                </a:solidFill>
                <a:latin typeface="NGQARG+Lato-Regular"/>
                <a:cs typeface="NGQARG+Lato-Regular"/>
              </a:rPr>
              <a:t>solutions.</a:t>
            </a:r>
          </a:p>
        </p:txBody>
      </p:sp>
    </p:spTree>
  </p:cSld>
  <p:clrMapOvr>
    <a:masterClrMapping/>
  </p:clrMapOvr>
</p:sld>
</file>

<file path=ppt/slides/slide22.xml><?xml version="1.0" encoding="utf-8"?>
<p:sld xmlns:p="http://schemas.openxmlformats.org/presentationml/2006/main" xmlns:a="http://schemas.openxmlformats.org/drawingml/2006/main" xmlns:r="http://schemas.openxmlformats.org/officeDocument/2006/relationships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" name="object 1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blipFill>
            <a:blip cstate="print" r:embed="rId2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/>
        </p:txBody>
      </p:sp>
      <p:sp>
        <p:nvSpPr>
          <p:cNvPr id="3" name="object 3"/>
          <p:cNvSpPr txBox="1"/>
          <p:nvPr/>
        </p:nvSpPr>
        <p:spPr>
          <a:xfrm>
            <a:off x="820875" y="98827"/>
            <a:ext cx="3613455" cy="453796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0" marR="0">
              <a:lnSpc>
                <a:spcPts val="3273"/>
              </a:lnSpc>
              <a:spcBef>
                <a:spcPts val="0"/>
              </a:spcBef>
              <a:spcAft>
                <a:spcPts val="0"/>
              </a:spcAft>
            </a:pPr>
            <a:r>
              <a:rPr dirty="0" sz="2800" b="1">
                <a:solidFill>
                  <a:srgbClr val="1a1a1a"/>
                </a:solidFill>
                <a:latin typeface="BCEHTT+Raleway-Bold"/>
                <a:cs typeface="BCEHTT+Raleway-Bold"/>
              </a:rPr>
              <a:t>Facilities</a:t>
            </a:r>
            <a:r>
              <a:rPr dirty="0" sz="2800" b="1">
                <a:solidFill>
                  <a:srgbClr val="1a1a1a"/>
                </a:solidFill>
                <a:latin typeface="BCEHTT+Raleway-Bold"/>
                <a:cs typeface="BCEHTT+Raleway-Bold"/>
              </a:rPr>
              <a:t> </a:t>
            </a:r>
            <a:r>
              <a:rPr dirty="0" sz="2800" b="1">
                <a:solidFill>
                  <a:srgbClr val="1a1a1a"/>
                </a:solidFill>
                <a:latin typeface="BCEHTT+Raleway-Bold"/>
                <a:cs typeface="BCEHTT+Raleway-Bold"/>
              </a:rPr>
              <a:t>&amp;</a:t>
            </a:r>
            <a:r>
              <a:rPr dirty="0" sz="2800" b="1">
                <a:solidFill>
                  <a:srgbClr val="1a1a1a"/>
                </a:solidFill>
                <a:latin typeface="BCEHTT+Raleway-Bold"/>
                <a:cs typeface="BCEHTT+Raleway-Bold"/>
              </a:rPr>
              <a:t> </a:t>
            </a:r>
            <a:r>
              <a:rPr dirty="0" sz="2800" b="1">
                <a:solidFill>
                  <a:srgbClr val="1a1a1a"/>
                </a:solidFill>
                <a:latin typeface="BCEHTT+Raleway-Bold"/>
                <a:cs typeface="BCEHTT+Raleway-Bold"/>
              </a:rPr>
              <a:t>Logistics</a:t>
            </a:r>
          </a:p>
        </p:txBody>
      </p:sp>
      <p:sp>
        <p:nvSpPr>
          <p:cNvPr id="4" name="object 4"/>
          <p:cNvSpPr txBox="1"/>
          <p:nvPr/>
        </p:nvSpPr>
        <p:spPr>
          <a:xfrm>
            <a:off x="960893" y="1365682"/>
            <a:ext cx="263627" cy="243830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0" marR="0">
              <a:lnSpc>
                <a:spcPts val="1619"/>
              </a:lnSpc>
              <a:spcBef>
                <a:spcPts val="0"/>
              </a:spcBef>
              <a:spcAft>
                <a:spcPts val="0"/>
              </a:spcAft>
            </a:pPr>
            <a:r>
              <a:rPr dirty="0" sz="1450">
                <a:solidFill>
                  <a:srgbClr val="666666"/>
                </a:solidFill>
                <a:latin typeface="FUARNM+ArialMT"/>
                <a:cs typeface="FUARNM+ArialMT"/>
              </a:rPr>
              <a:t>●</a:t>
            </a:r>
          </a:p>
        </p:txBody>
      </p:sp>
      <p:sp>
        <p:nvSpPr>
          <p:cNvPr id="5" name="object 5"/>
          <p:cNvSpPr txBox="1"/>
          <p:nvPr/>
        </p:nvSpPr>
        <p:spPr>
          <a:xfrm>
            <a:off x="1278075" y="1369078"/>
            <a:ext cx="4294427" cy="457885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0" marR="0">
              <a:lnSpc>
                <a:spcPts val="1541"/>
              </a:lnSpc>
              <a:spcBef>
                <a:spcPts val="0"/>
              </a:spcBef>
              <a:spcAft>
                <a:spcPts val="0"/>
              </a:spcAft>
            </a:pPr>
            <a:r>
              <a:rPr dirty="0" sz="1400">
                <a:solidFill>
                  <a:srgbClr val="666666"/>
                </a:solidFill>
                <a:latin typeface="NGQARG+Lato-Regular"/>
                <a:cs typeface="NGQARG+Lato-Regular"/>
              </a:rPr>
              <a:t>This</a:t>
            </a:r>
            <a:r>
              <a:rPr dirty="0" sz="1400">
                <a:solidFill>
                  <a:srgbClr val="666666"/>
                </a:solidFill>
                <a:latin typeface="NGQARG+Lato-Regular"/>
                <a:cs typeface="NGQARG+Lato-Regular"/>
              </a:rPr>
              <a:t> </a:t>
            </a:r>
            <a:r>
              <a:rPr dirty="0" sz="1400">
                <a:solidFill>
                  <a:srgbClr val="666666"/>
                </a:solidFill>
                <a:latin typeface="NGQARG+Lato-Regular"/>
                <a:cs typeface="NGQARG+Lato-Regular"/>
              </a:rPr>
              <a:t>role</a:t>
            </a:r>
            <a:r>
              <a:rPr dirty="0" sz="1400">
                <a:solidFill>
                  <a:srgbClr val="666666"/>
                </a:solidFill>
                <a:latin typeface="NGQARG+Lato-Regular"/>
                <a:cs typeface="NGQARG+Lato-Regular"/>
              </a:rPr>
              <a:t> </a:t>
            </a:r>
            <a:r>
              <a:rPr dirty="0" sz="1400">
                <a:solidFill>
                  <a:srgbClr val="666666"/>
                </a:solidFill>
                <a:latin typeface="NGQARG+Lato-Regular"/>
                <a:cs typeface="NGQARG+Lato-Regular"/>
              </a:rPr>
              <a:t>generally</a:t>
            </a:r>
            <a:r>
              <a:rPr dirty="0" sz="1400">
                <a:solidFill>
                  <a:srgbClr val="666666"/>
                </a:solidFill>
                <a:latin typeface="NGQARG+Lato-Regular"/>
                <a:cs typeface="NGQARG+Lato-Regular"/>
              </a:rPr>
              <a:t> </a:t>
            </a:r>
            <a:r>
              <a:rPr dirty="0" sz="1400">
                <a:solidFill>
                  <a:srgbClr val="666666"/>
                </a:solidFill>
                <a:latin typeface="NGQARG+Lato-Regular"/>
                <a:cs typeface="NGQARG+Lato-Regular"/>
              </a:rPr>
              <a:t>supports</a:t>
            </a:r>
            <a:r>
              <a:rPr dirty="0" sz="1400">
                <a:solidFill>
                  <a:srgbClr val="666666"/>
                </a:solidFill>
                <a:latin typeface="NGQARG+Lato-Regular"/>
                <a:cs typeface="NGQARG+Lato-Regular"/>
              </a:rPr>
              <a:t> </a:t>
            </a:r>
            <a:r>
              <a:rPr dirty="0" sz="1400">
                <a:solidFill>
                  <a:srgbClr val="666666"/>
                </a:solidFill>
                <a:latin typeface="NGQARG+Lato-Regular"/>
                <a:cs typeface="NGQARG+Lato-Regular"/>
              </a:rPr>
              <a:t>the</a:t>
            </a:r>
            <a:r>
              <a:rPr dirty="0" sz="1400">
                <a:solidFill>
                  <a:srgbClr val="666666"/>
                </a:solidFill>
                <a:latin typeface="NGQARG+Lato-Regular"/>
                <a:cs typeface="NGQARG+Lato-Regular"/>
              </a:rPr>
              <a:t> </a:t>
            </a:r>
            <a:r>
              <a:rPr dirty="0" sz="1400">
                <a:solidFill>
                  <a:srgbClr val="666666"/>
                </a:solidFill>
                <a:latin typeface="NGQARG+Lato-Regular"/>
                <a:cs typeface="NGQARG+Lato-Regular"/>
              </a:rPr>
              <a:t>logistical</a:t>
            </a:r>
            <a:r>
              <a:rPr dirty="0" sz="1400">
                <a:solidFill>
                  <a:srgbClr val="666666"/>
                </a:solidFill>
                <a:latin typeface="NGQARG+Lato-Regular"/>
                <a:cs typeface="NGQARG+Lato-Regular"/>
              </a:rPr>
              <a:t> </a:t>
            </a:r>
            <a:r>
              <a:rPr dirty="0" sz="1400">
                <a:solidFill>
                  <a:srgbClr val="666666"/>
                </a:solidFill>
                <a:latin typeface="NGQARG+Lato-Regular"/>
                <a:cs typeface="NGQARG+Lato-Regular"/>
              </a:rPr>
              <a:t>needs</a:t>
            </a:r>
            <a:r>
              <a:rPr dirty="0" sz="1400">
                <a:solidFill>
                  <a:srgbClr val="666666"/>
                </a:solidFill>
                <a:latin typeface="NGQARG+Lato-Regular"/>
                <a:cs typeface="NGQARG+Lato-Regular"/>
              </a:rPr>
              <a:t> </a:t>
            </a:r>
            <a:r>
              <a:rPr dirty="0" sz="1400">
                <a:solidFill>
                  <a:srgbClr val="666666"/>
                </a:solidFill>
                <a:latin typeface="NGQARG+Lato-Regular"/>
                <a:cs typeface="NGQARG+Lato-Regular"/>
              </a:rPr>
              <a:t>of</a:t>
            </a:r>
            <a:r>
              <a:rPr dirty="0" sz="1400">
                <a:solidFill>
                  <a:srgbClr val="666666"/>
                </a:solidFill>
                <a:latin typeface="NGQARG+Lato-Regular"/>
                <a:cs typeface="NGQARG+Lato-Regular"/>
              </a:rPr>
              <a:t> </a:t>
            </a:r>
            <a:r>
              <a:rPr dirty="0" sz="1400">
                <a:solidFill>
                  <a:srgbClr val="666666"/>
                </a:solidFill>
                <a:latin typeface="NGQARG+Lato-Regular"/>
                <a:cs typeface="NGQARG+Lato-Regular"/>
              </a:rPr>
              <a:t>the</a:t>
            </a:r>
          </a:p>
          <a:p>
            <a:pPr marL="0" marR="0">
              <a:lnSpc>
                <a:spcPts val="1541"/>
              </a:lnSpc>
              <a:spcBef>
                <a:spcPts val="272"/>
              </a:spcBef>
              <a:spcAft>
                <a:spcPts val="0"/>
              </a:spcAft>
            </a:pPr>
            <a:r>
              <a:rPr dirty="0" sz="1400">
                <a:solidFill>
                  <a:srgbClr val="666666"/>
                </a:solidFill>
                <a:latin typeface="NGQARG+Lato-Regular"/>
                <a:cs typeface="NGQARG+Lato-Regular"/>
              </a:rPr>
              <a:t>other</a:t>
            </a:r>
            <a:r>
              <a:rPr dirty="0" sz="1400">
                <a:solidFill>
                  <a:srgbClr val="666666"/>
                </a:solidFill>
                <a:latin typeface="NGQARG+Lato-Regular"/>
                <a:cs typeface="NGQARG+Lato-Regular"/>
              </a:rPr>
              <a:t> </a:t>
            </a:r>
            <a:r>
              <a:rPr dirty="0" sz="1400">
                <a:solidFill>
                  <a:srgbClr val="666666"/>
                </a:solidFill>
                <a:latin typeface="NGQARG+Lato-Regular"/>
                <a:cs typeface="NGQARG+Lato-Regular"/>
              </a:rPr>
              <a:t>teams</a:t>
            </a:r>
          </a:p>
        </p:txBody>
      </p:sp>
      <p:sp>
        <p:nvSpPr>
          <p:cNvPr id="6" name="object 6"/>
          <p:cNvSpPr txBox="1"/>
          <p:nvPr/>
        </p:nvSpPr>
        <p:spPr>
          <a:xfrm>
            <a:off x="1418093" y="1940738"/>
            <a:ext cx="263627" cy="243830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0" marR="0">
              <a:lnSpc>
                <a:spcPts val="1619"/>
              </a:lnSpc>
              <a:spcBef>
                <a:spcPts val="0"/>
              </a:spcBef>
              <a:spcAft>
                <a:spcPts val="0"/>
              </a:spcAft>
            </a:pPr>
            <a:r>
              <a:rPr dirty="0" sz="1450">
                <a:solidFill>
                  <a:srgbClr val="666666"/>
                </a:solidFill>
                <a:latin typeface="FUARNM+ArialMT"/>
                <a:cs typeface="FUARNM+ArialMT"/>
              </a:rPr>
              <a:t>○</a:t>
            </a:r>
          </a:p>
        </p:txBody>
      </p:sp>
      <p:sp>
        <p:nvSpPr>
          <p:cNvPr id="7" name="object 7"/>
          <p:cNvSpPr txBox="1"/>
          <p:nvPr/>
        </p:nvSpPr>
        <p:spPr>
          <a:xfrm>
            <a:off x="1735275" y="1944135"/>
            <a:ext cx="3851350" cy="681913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0" marR="0">
              <a:lnSpc>
                <a:spcPts val="1541"/>
              </a:lnSpc>
              <a:spcBef>
                <a:spcPts val="0"/>
              </a:spcBef>
              <a:spcAft>
                <a:spcPts val="0"/>
              </a:spcAft>
            </a:pPr>
            <a:r>
              <a:rPr dirty="0" sz="1400">
                <a:solidFill>
                  <a:srgbClr val="666666"/>
                </a:solidFill>
                <a:latin typeface="NGQARG+Lato-Regular"/>
                <a:cs typeface="NGQARG+Lato-Regular"/>
              </a:rPr>
              <a:t>Assist</a:t>
            </a:r>
            <a:r>
              <a:rPr dirty="0" sz="1400">
                <a:solidFill>
                  <a:srgbClr val="666666"/>
                </a:solidFill>
                <a:latin typeface="NGQARG+Lato-Regular"/>
                <a:cs typeface="NGQARG+Lato-Regular"/>
              </a:rPr>
              <a:t> </a:t>
            </a:r>
            <a:r>
              <a:rPr dirty="0" sz="1400">
                <a:solidFill>
                  <a:srgbClr val="666666"/>
                </a:solidFill>
                <a:latin typeface="NGQARG+Lato-Regular"/>
                <a:cs typeface="NGQARG+Lato-Regular"/>
              </a:rPr>
              <a:t>with</a:t>
            </a:r>
            <a:r>
              <a:rPr dirty="0" sz="1400">
                <a:solidFill>
                  <a:srgbClr val="666666"/>
                </a:solidFill>
                <a:latin typeface="NGQARG+Lato-Regular"/>
                <a:cs typeface="NGQARG+Lato-Regular"/>
              </a:rPr>
              <a:t> </a:t>
            </a:r>
            <a:r>
              <a:rPr dirty="0" sz="1400">
                <a:solidFill>
                  <a:srgbClr val="666666"/>
                </a:solidFill>
                <a:latin typeface="NGQARG+Lato-Regular"/>
                <a:cs typeface="NGQARG+Lato-Regular"/>
              </a:rPr>
              <a:t>the</a:t>
            </a:r>
            <a:r>
              <a:rPr dirty="0" sz="1400">
                <a:solidFill>
                  <a:srgbClr val="666666"/>
                </a:solidFill>
                <a:latin typeface="NGQARG+Lato-Regular"/>
                <a:cs typeface="NGQARG+Lato-Regular"/>
              </a:rPr>
              <a:t> </a:t>
            </a:r>
            <a:r>
              <a:rPr dirty="0" sz="1400">
                <a:solidFill>
                  <a:srgbClr val="666666"/>
                </a:solidFill>
                <a:latin typeface="NGQARG+Lato-Regular"/>
                <a:cs typeface="NGQARG+Lato-Regular"/>
              </a:rPr>
              <a:t>distribution,</a:t>
            </a:r>
            <a:r>
              <a:rPr dirty="0" sz="1400">
                <a:solidFill>
                  <a:srgbClr val="666666"/>
                </a:solidFill>
                <a:latin typeface="NGQARG+Lato-Regular"/>
                <a:cs typeface="NGQARG+Lato-Regular"/>
              </a:rPr>
              <a:t> </a:t>
            </a:r>
            <a:r>
              <a:rPr dirty="0" sz="1400">
                <a:solidFill>
                  <a:srgbClr val="666666"/>
                </a:solidFill>
                <a:latin typeface="NGQARG+Lato-Regular"/>
                <a:cs typeface="NGQARG+Lato-Regular"/>
              </a:rPr>
              <a:t>inventory,</a:t>
            </a:r>
            <a:r>
              <a:rPr dirty="0" sz="1400">
                <a:solidFill>
                  <a:srgbClr val="666666"/>
                </a:solidFill>
                <a:latin typeface="NGQARG+Lato-Regular"/>
                <a:cs typeface="NGQARG+Lato-Regular"/>
              </a:rPr>
              <a:t> </a:t>
            </a:r>
            <a:r>
              <a:rPr dirty="0" sz="1400">
                <a:solidFill>
                  <a:srgbClr val="666666"/>
                </a:solidFill>
                <a:latin typeface="NGQARG+Lato-Regular"/>
                <a:cs typeface="NGQARG+Lato-Regular"/>
              </a:rPr>
              <a:t>and</a:t>
            </a:r>
          </a:p>
          <a:p>
            <a:pPr marL="0" marR="0">
              <a:lnSpc>
                <a:spcPts val="1541"/>
              </a:lnSpc>
              <a:spcBef>
                <a:spcPts val="272"/>
              </a:spcBef>
              <a:spcAft>
                <a:spcPts val="0"/>
              </a:spcAft>
            </a:pPr>
            <a:r>
              <a:rPr dirty="0" sz="1400">
                <a:solidFill>
                  <a:srgbClr val="666666"/>
                </a:solidFill>
                <a:latin typeface="NGQARG+Lato-Regular"/>
                <a:cs typeface="NGQARG+Lato-Regular"/>
              </a:rPr>
              <a:t>tracking</a:t>
            </a:r>
            <a:r>
              <a:rPr dirty="0" sz="1400" spc="270">
                <a:solidFill>
                  <a:srgbClr val="666666"/>
                </a:solidFill>
                <a:latin typeface="NGQARG+Lato-Regular"/>
                <a:cs typeface="NGQARG+Lato-Regular"/>
              </a:rPr>
              <a:t> </a:t>
            </a:r>
            <a:r>
              <a:rPr dirty="0" sz="1400">
                <a:solidFill>
                  <a:srgbClr val="666666"/>
                </a:solidFill>
                <a:latin typeface="NGQARG+Lato-Regular"/>
                <a:cs typeface="NGQARG+Lato-Regular"/>
              </a:rPr>
              <a:t>of</a:t>
            </a:r>
            <a:r>
              <a:rPr dirty="0" sz="1400">
                <a:solidFill>
                  <a:srgbClr val="666666"/>
                </a:solidFill>
                <a:latin typeface="NGQARG+Lato-Regular"/>
                <a:cs typeface="NGQARG+Lato-Regular"/>
              </a:rPr>
              <a:t> </a:t>
            </a:r>
            <a:r>
              <a:rPr dirty="0" sz="1400">
                <a:solidFill>
                  <a:srgbClr val="666666"/>
                </a:solidFill>
                <a:latin typeface="NGQARG+Lato-Regular"/>
                <a:cs typeface="NGQARG+Lato-Regular"/>
              </a:rPr>
              <a:t>long</a:t>
            </a:r>
            <a:r>
              <a:rPr dirty="0" sz="1400">
                <a:solidFill>
                  <a:srgbClr val="666666"/>
                </a:solidFill>
                <a:latin typeface="NGQARG+Lato-Regular"/>
                <a:cs typeface="NGQARG+Lato-Regular"/>
              </a:rPr>
              <a:t> </a:t>
            </a:r>
            <a:r>
              <a:rPr dirty="0" sz="1400">
                <a:solidFill>
                  <a:srgbClr val="666666"/>
                </a:solidFill>
                <a:latin typeface="NGQARG+Lato-Regular"/>
                <a:cs typeface="NGQARG+Lato-Regular"/>
              </a:rPr>
              <a:t>term</a:t>
            </a:r>
            <a:r>
              <a:rPr dirty="0" sz="1400">
                <a:solidFill>
                  <a:srgbClr val="666666"/>
                </a:solidFill>
                <a:latin typeface="NGQARG+Lato-Regular"/>
                <a:cs typeface="NGQARG+Lato-Regular"/>
              </a:rPr>
              <a:t> </a:t>
            </a:r>
            <a:r>
              <a:rPr dirty="0" sz="1400">
                <a:solidFill>
                  <a:srgbClr val="666666"/>
                </a:solidFill>
                <a:latin typeface="NGQARG+Lato-Regular"/>
                <a:cs typeface="NGQARG+Lato-Regular"/>
              </a:rPr>
              <a:t>care</a:t>
            </a:r>
            <a:r>
              <a:rPr dirty="0" sz="1400">
                <a:solidFill>
                  <a:srgbClr val="666666"/>
                </a:solidFill>
                <a:latin typeface="NGQARG+Lato-Regular"/>
                <a:cs typeface="NGQARG+Lato-Regular"/>
              </a:rPr>
              <a:t> </a:t>
            </a:r>
            <a:r>
              <a:rPr dirty="0" sz="1400">
                <a:solidFill>
                  <a:srgbClr val="666666"/>
                </a:solidFill>
                <a:latin typeface="NGQARG+Lato-Regular"/>
                <a:cs typeface="NGQARG+Lato-Regular"/>
              </a:rPr>
              <a:t>supplies</a:t>
            </a:r>
            <a:r>
              <a:rPr dirty="0" sz="1400">
                <a:solidFill>
                  <a:srgbClr val="666666"/>
                </a:solidFill>
                <a:latin typeface="NGQARG+Lato-Regular"/>
                <a:cs typeface="NGQARG+Lato-Regular"/>
              </a:rPr>
              <a:t> </a:t>
            </a:r>
            <a:r>
              <a:rPr dirty="0" sz="1400">
                <a:solidFill>
                  <a:srgbClr val="666666"/>
                </a:solidFill>
                <a:latin typeface="NGQARG+Lato-Regular"/>
                <a:cs typeface="NGQARG+Lato-Regular"/>
              </a:rPr>
              <a:t>(food,</a:t>
            </a:r>
            <a:r>
              <a:rPr dirty="0" sz="1400">
                <a:solidFill>
                  <a:srgbClr val="666666"/>
                </a:solidFill>
                <a:latin typeface="NGQARG+Lato-Regular"/>
                <a:cs typeface="NGQARG+Lato-Regular"/>
              </a:rPr>
              <a:t> </a:t>
            </a:r>
            <a:r>
              <a:rPr dirty="0" sz="1400">
                <a:solidFill>
                  <a:srgbClr val="666666"/>
                </a:solidFill>
                <a:latin typeface="NGQARG+Lato-Regular"/>
                <a:cs typeface="NGQARG+Lato-Regular"/>
              </a:rPr>
              <a:t>water,</a:t>
            </a:r>
          </a:p>
          <a:p>
            <a:pPr marL="0" marR="0">
              <a:lnSpc>
                <a:spcPts val="1541"/>
              </a:lnSpc>
              <a:spcBef>
                <a:spcPts val="272"/>
              </a:spcBef>
              <a:spcAft>
                <a:spcPts val="0"/>
              </a:spcAft>
            </a:pPr>
            <a:r>
              <a:rPr dirty="0" sz="1400">
                <a:solidFill>
                  <a:srgbClr val="666666"/>
                </a:solidFill>
                <a:latin typeface="NGQARG+Lato-Regular"/>
                <a:cs typeface="NGQARG+Lato-Regular"/>
              </a:rPr>
              <a:t>sanitation,</a:t>
            </a:r>
            <a:r>
              <a:rPr dirty="0" sz="1400">
                <a:solidFill>
                  <a:srgbClr val="666666"/>
                </a:solidFill>
                <a:latin typeface="NGQARG+Lato-Regular"/>
                <a:cs typeface="NGQARG+Lato-Regular"/>
              </a:rPr>
              <a:t> </a:t>
            </a:r>
            <a:r>
              <a:rPr dirty="0" sz="1400">
                <a:solidFill>
                  <a:srgbClr val="666666"/>
                </a:solidFill>
                <a:latin typeface="NGQARG+Lato-Regular"/>
                <a:cs typeface="NGQARG+Lato-Regular"/>
              </a:rPr>
              <a:t>shelter)</a:t>
            </a:r>
          </a:p>
        </p:txBody>
      </p:sp>
      <p:sp>
        <p:nvSpPr>
          <p:cNvPr id="8" name="object 8"/>
          <p:cNvSpPr txBox="1"/>
          <p:nvPr/>
        </p:nvSpPr>
        <p:spPr>
          <a:xfrm>
            <a:off x="960893" y="2739822"/>
            <a:ext cx="263627" cy="243830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0" marR="0">
              <a:lnSpc>
                <a:spcPts val="1619"/>
              </a:lnSpc>
              <a:spcBef>
                <a:spcPts val="0"/>
              </a:spcBef>
              <a:spcAft>
                <a:spcPts val="0"/>
              </a:spcAft>
            </a:pPr>
            <a:r>
              <a:rPr dirty="0" sz="1450">
                <a:solidFill>
                  <a:srgbClr val="666666"/>
                </a:solidFill>
                <a:latin typeface="FUARNM+ArialMT"/>
                <a:cs typeface="FUARNM+ArialMT"/>
              </a:rPr>
              <a:t>●</a:t>
            </a:r>
          </a:p>
        </p:txBody>
      </p:sp>
      <p:sp>
        <p:nvSpPr>
          <p:cNvPr id="9" name="object 9"/>
          <p:cNvSpPr txBox="1"/>
          <p:nvPr/>
        </p:nvSpPr>
        <p:spPr>
          <a:xfrm>
            <a:off x="1278075" y="2743219"/>
            <a:ext cx="4168012" cy="457885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0" marR="0">
              <a:lnSpc>
                <a:spcPts val="1541"/>
              </a:lnSpc>
              <a:spcBef>
                <a:spcPts val="0"/>
              </a:spcBef>
              <a:spcAft>
                <a:spcPts val="0"/>
              </a:spcAft>
            </a:pPr>
            <a:r>
              <a:rPr dirty="0" sz="1400">
                <a:solidFill>
                  <a:srgbClr val="666666"/>
                </a:solidFill>
                <a:latin typeface="NGQARG+Lato-Regular"/>
                <a:cs typeface="NGQARG+Lato-Regular"/>
              </a:rPr>
              <a:t>Assesses</a:t>
            </a:r>
            <a:r>
              <a:rPr dirty="0" sz="1400">
                <a:solidFill>
                  <a:srgbClr val="666666"/>
                </a:solidFill>
                <a:latin typeface="NGQARG+Lato-Regular"/>
                <a:cs typeface="NGQARG+Lato-Regular"/>
              </a:rPr>
              <a:t> </a:t>
            </a:r>
            <a:r>
              <a:rPr dirty="0" sz="1400">
                <a:solidFill>
                  <a:srgbClr val="666666"/>
                </a:solidFill>
                <a:latin typeface="NGQARG+Lato-Regular"/>
                <a:cs typeface="NGQARG+Lato-Regular"/>
              </a:rPr>
              <a:t>building</a:t>
            </a:r>
            <a:r>
              <a:rPr dirty="0" sz="1400">
                <a:solidFill>
                  <a:srgbClr val="666666"/>
                </a:solidFill>
                <a:latin typeface="NGQARG+Lato-Regular"/>
                <a:cs typeface="NGQARG+Lato-Regular"/>
              </a:rPr>
              <a:t> </a:t>
            </a:r>
            <a:r>
              <a:rPr dirty="0" sz="1400">
                <a:solidFill>
                  <a:srgbClr val="666666"/>
                </a:solidFill>
                <a:latin typeface="NGQARG+Lato-Regular"/>
                <a:cs typeface="NGQARG+Lato-Regular"/>
              </a:rPr>
              <a:t>stability</a:t>
            </a:r>
            <a:r>
              <a:rPr dirty="0" sz="1400">
                <a:solidFill>
                  <a:srgbClr val="666666"/>
                </a:solidFill>
                <a:latin typeface="NGQARG+Lato-Regular"/>
                <a:cs typeface="NGQARG+Lato-Regular"/>
              </a:rPr>
              <a:t> </a:t>
            </a:r>
            <a:r>
              <a:rPr dirty="0" sz="1400">
                <a:solidFill>
                  <a:srgbClr val="666666"/>
                </a:solidFill>
                <a:latin typeface="NGQARG+Lato-Regular"/>
                <a:cs typeface="NGQARG+Lato-Regular"/>
              </a:rPr>
              <a:t>and</a:t>
            </a:r>
            <a:r>
              <a:rPr dirty="0" sz="1400">
                <a:solidFill>
                  <a:srgbClr val="666666"/>
                </a:solidFill>
                <a:latin typeface="NGQARG+Lato-Regular"/>
                <a:cs typeface="NGQARG+Lato-Regular"/>
              </a:rPr>
              <a:t> </a:t>
            </a:r>
            <a:r>
              <a:rPr dirty="0" sz="1400">
                <a:solidFill>
                  <a:srgbClr val="666666"/>
                </a:solidFill>
                <a:latin typeface="NGQARG+Lato-Regular"/>
                <a:cs typeface="NGQARG+Lato-Regular"/>
              </a:rPr>
              <a:t>viability</a:t>
            </a:r>
            <a:r>
              <a:rPr dirty="0" sz="1400">
                <a:solidFill>
                  <a:srgbClr val="666666"/>
                </a:solidFill>
                <a:latin typeface="NGQARG+Lato-Regular"/>
                <a:cs typeface="NGQARG+Lato-Regular"/>
              </a:rPr>
              <a:t> </a:t>
            </a:r>
            <a:r>
              <a:rPr dirty="0" sz="1400">
                <a:solidFill>
                  <a:srgbClr val="666666"/>
                </a:solidFill>
                <a:latin typeface="NGQARG+Lato-Regular"/>
                <a:cs typeface="NGQARG+Lato-Regular"/>
              </a:rPr>
              <a:t>after</a:t>
            </a:r>
            <a:r>
              <a:rPr dirty="0" sz="1400">
                <a:solidFill>
                  <a:srgbClr val="666666"/>
                </a:solidFill>
                <a:latin typeface="NGQARG+Lato-Regular"/>
                <a:cs typeface="NGQARG+Lato-Regular"/>
              </a:rPr>
              <a:t> </a:t>
            </a:r>
            <a:r>
              <a:rPr dirty="0" sz="1400">
                <a:solidFill>
                  <a:srgbClr val="666666"/>
                </a:solidFill>
                <a:latin typeface="NGQARG+Lato-Regular"/>
                <a:cs typeface="NGQARG+Lato-Regular"/>
              </a:rPr>
              <a:t>a</a:t>
            </a:r>
            <a:r>
              <a:rPr dirty="0" sz="1400">
                <a:solidFill>
                  <a:srgbClr val="666666"/>
                </a:solidFill>
                <a:latin typeface="NGQARG+Lato-Regular"/>
                <a:cs typeface="NGQARG+Lato-Regular"/>
              </a:rPr>
              <a:t> </a:t>
            </a:r>
            <a:r>
              <a:rPr dirty="0" sz="1400">
                <a:solidFill>
                  <a:srgbClr val="666666"/>
                </a:solidFill>
                <a:latin typeface="NGQARG+Lato-Regular"/>
                <a:cs typeface="NGQARG+Lato-Regular"/>
              </a:rPr>
              <a:t>major</a:t>
            </a:r>
          </a:p>
          <a:p>
            <a:pPr marL="0" marR="0">
              <a:lnSpc>
                <a:spcPts val="1541"/>
              </a:lnSpc>
              <a:spcBef>
                <a:spcPts val="272"/>
              </a:spcBef>
              <a:spcAft>
                <a:spcPts val="0"/>
              </a:spcAft>
            </a:pPr>
            <a:r>
              <a:rPr dirty="0" sz="1400">
                <a:solidFill>
                  <a:srgbClr val="666666"/>
                </a:solidFill>
                <a:latin typeface="NGQARG+Lato-Regular"/>
                <a:cs typeface="NGQARG+Lato-Regular"/>
              </a:rPr>
              <a:t>event</a:t>
            </a:r>
          </a:p>
        </p:txBody>
      </p:sp>
      <p:sp>
        <p:nvSpPr>
          <p:cNvPr id="10" name="object 10"/>
          <p:cNvSpPr txBox="1"/>
          <p:nvPr/>
        </p:nvSpPr>
        <p:spPr>
          <a:xfrm>
            <a:off x="960893" y="3314878"/>
            <a:ext cx="263627" cy="594858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0" marR="0">
              <a:lnSpc>
                <a:spcPts val="1619"/>
              </a:lnSpc>
              <a:spcBef>
                <a:spcPts val="0"/>
              </a:spcBef>
              <a:spcAft>
                <a:spcPts val="0"/>
              </a:spcAft>
            </a:pPr>
            <a:r>
              <a:rPr dirty="0" sz="1450">
                <a:solidFill>
                  <a:srgbClr val="666666"/>
                </a:solidFill>
                <a:latin typeface="FUARNM+ArialMT"/>
                <a:cs typeface="FUARNM+ArialMT"/>
              </a:rPr>
              <a:t>●</a:t>
            </a:r>
          </a:p>
          <a:p>
            <a:pPr marL="0" marR="0">
              <a:lnSpc>
                <a:spcPts val="1619"/>
              </a:lnSpc>
              <a:spcBef>
                <a:spcPts val="1194"/>
              </a:spcBef>
              <a:spcAft>
                <a:spcPts val="0"/>
              </a:spcAft>
            </a:pPr>
            <a:r>
              <a:rPr dirty="0" sz="1450">
                <a:solidFill>
                  <a:srgbClr val="666666"/>
                </a:solidFill>
                <a:latin typeface="FUARNM+ArialMT"/>
                <a:cs typeface="FUARNM+ArialMT"/>
              </a:rPr>
              <a:t>●</a:t>
            </a:r>
          </a:p>
        </p:txBody>
      </p:sp>
      <p:sp>
        <p:nvSpPr>
          <p:cNvPr id="11" name="object 11"/>
          <p:cNvSpPr txBox="1"/>
          <p:nvPr/>
        </p:nvSpPr>
        <p:spPr>
          <a:xfrm>
            <a:off x="1278075" y="3318274"/>
            <a:ext cx="3177133" cy="233857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0" marR="0">
              <a:lnSpc>
                <a:spcPts val="1541"/>
              </a:lnSpc>
              <a:spcBef>
                <a:spcPts val="0"/>
              </a:spcBef>
              <a:spcAft>
                <a:spcPts val="0"/>
              </a:spcAft>
            </a:pPr>
            <a:r>
              <a:rPr dirty="0" sz="1400">
                <a:solidFill>
                  <a:srgbClr val="666666"/>
                </a:solidFill>
                <a:latin typeface="NGQARG+Lato-Regular"/>
                <a:cs typeface="NGQARG+Lato-Regular"/>
              </a:rPr>
              <a:t>Handles</a:t>
            </a:r>
            <a:r>
              <a:rPr dirty="0" sz="1400">
                <a:solidFill>
                  <a:srgbClr val="666666"/>
                </a:solidFill>
                <a:latin typeface="NGQARG+Lato-Regular"/>
                <a:cs typeface="NGQARG+Lato-Regular"/>
              </a:rPr>
              <a:t> </a:t>
            </a:r>
            <a:r>
              <a:rPr dirty="0" sz="1400">
                <a:solidFill>
                  <a:srgbClr val="666666"/>
                </a:solidFill>
                <a:latin typeface="NGQARG+Lato-Regular"/>
                <a:cs typeface="NGQARG+Lato-Regular"/>
              </a:rPr>
              <a:t>gas,</a:t>
            </a:r>
            <a:r>
              <a:rPr dirty="0" sz="1400">
                <a:solidFill>
                  <a:srgbClr val="666666"/>
                </a:solidFill>
                <a:latin typeface="NGQARG+Lato-Regular"/>
                <a:cs typeface="NGQARG+Lato-Regular"/>
              </a:rPr>
              <a:t> </a:t>
            </a:r>
            <a:r>
              <a:rPr dirty="0" sz="1400">
                <a:solidFill>
                  <a:srgbClr val="666666"/>
                </a:solidFill>
                <a:latin typeface="NGQARG+Lato-Regular"/>
                <a:cs typeface="NGQARG+Lato-Regular"/>
              </a:rPr>
              <a:t>power,</a:t>
            </a:r>
            <a:r>
              <a:rPr dirty="0" sz="1400">
                <a:solidFill>
                  <a:srgbClr val="666666"/>
                </a:solidFill>
                <a:latin typeface="NGQARG+Lato-Regular"/>
                <a:cs typeface="NGQARG+Lato-Regular"/>
              </a:rPr>
              <a:t> </a:t>
            </a:r>
            <a:r>
              <a:rPr dirty="0" sz="1400">
                <a:solidFill>
                  <a:srgbClr val="666666"/>
                </a:solidFill>
                <a:latin typeface="NGQARG+Lato-Regular"/>
                <a:cs typeface="NGQARG+Lato-Regular"/>
              </a:rPr>
              <a:t>and</a:t>
            </a:r>
            <a:r>
              <a:rPr dirty="0" sz="1400">
                <a:solidFill>
                  <a:srgbClr val="666666"/>
                </a:solidFill>
                <a:latin typeface="NGQARG+Lato-Regular"/>
                <a:cs typeface="NGQARG+Lato-Regular"/>
              </a:rPr>
              <a:t> </a:t>
            </a:r>
            <a:r>
              <a:rPr dirty="0" sz="1400">
                <a:solidFill>
                  <a:srgbClr val="666666"/>
                </a:solidFill>
                <a:latin typeface="NGQARG+Lato-Regular"/>
                <a:cs typeface="NGQARG+Lato-Regular"/>
              </a:rPr>
              <a:t>water</a:t>
            </a:r>
            <a:r>
              <a:rPr dirty="0" sz="1400">
                <a:solidFill>
                  <a:srgbClr val="666666"/>
                </a:solidFill>
                <a:latin typeface="NGQARG+Lato-Regular"/>
                <a:cs typeface="NGQARG+Lato-Regular"/>
              </a:rPr>
              <a:t> </a:t>
            </a:r>
            <a:r>
              <a:rPr dirty="0" sz="1400">
                <a:solidFill>
                  <a:srgbClr val="666666"/>
                </a:solidFill>
                <a:latin typeface="NGQARG+Lato-Regular"/>
                <a:cs typeface="NGQARG+Lato-Regular"/>
              </a:rPr>
              <a:t>shutoffs</a:t>
            </a:r>
          </a:p>
        </p:txBody>
      </p:sp>
      <p:sp>
        <p:nvSpPr>
          <p:cNvPr id="12" name="object 12"/>
          <p:cNvSpPr txBox="1"/>
          <p:nvPr/>
        </p:nvSpPr>
        <p:spPr>
          <a:xfrm>
            <a:off x="1278075" y="3669303"/>
            <a:ext cx="4392574" cy="233857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0" marR="0">
              <a:lnSpc>
                <a:spcPts val="1541"/>
              </a:lnSpc>
              <a:spcBef>
                <a:spcPts val="0"/>
              </a:spcBef>
              <a:spcAft>
                <a:spcPts val="0"/>
              </a:spcAft>
            </a:pPr>
            <a:r>
              <a:rPr dirty="0" sz="1400">
                <a:solidFill>
                  <a:srgbClr val="666666"/>
                </a:solidFill>
                <a:latin typeface="NGQARG+Lato-Regular"/>
                <a:cs typeface="NGQARG+Lato-Regular"/>
              </a:rPr>
              <a:t>May</a:t>
            </a:r>
            <a:r>
              <a:rPr dirty="0" sz="1400">
                <a:solidFill>
                  <a:srgbClr val="666666"/>
                </a:solidFill>
                <a:latin typeface="NGQARG+Lato-Regular"/>
                <a:cs typeface="NGQARG+Lato-Regular"/>
              </a:rPr>
              <a:t> </a:t>
            </a:r>
            <a:r>
              <a:rPr dirty="0" sz="1400">
                <a:solidFill>
                  <a:srgbClr val="666666"/>
                </a:solidFill>
                <a:latin typeface="NGQARG+Lato-Regular"/>
                <a:cs typeface="NGQARG+Lato-Regular"/>
              </a:rPr>
              <a:t>pull</a:t>
            </a:r>
            <a:r>
              <a:rPr dirty="0" sz="1400">
                <a:solidFill>
                  <a:srgbClr val="666666"/>
                </a:solidFill>
                <a:latin typeface="NGQARG+Lato-Regular"/>
                <a:cs typeface="NGQARG+Lato-Regular"/>
              </a:rPr>
              <a:t> </a:t>
            </a:r>
            <a:r>
              <a:rPr dirty="0" sz="1400">
                <a:solidFill>
                  <a:srgbClr val="666666"/>
                </a:solidFill>
                <a:latin typeface="NGQARG+Lato-Regular"/>
                <a:cs typeface="NGQARG+Lato-Regular"/>
              </a:rPr>
              <a:t>in</a:t>
            </a:r>
            <a:r>
              <a:rPr dirty="0" sz="1400">
                <a:solidFill>
                  <a:srgbClr val="666666"/>
                </a:solidFill>
                <a:latin typeface="NGQARG+Lato-Regular"/>
                <a:cs typeface="NGQARG+Lato-Regular"/>
              </a:rPr>
              <a:t> </a:t>
            </a:r>
            <a:r>
              <a:rPr dirty="0" sz="1400">
                <a:solidFill>
                  <a:srgbClr val="666666"/>
                </a:solidFill>
                <a:latin typeface="NGQARG+Lato-Regular"/>
                <a:cs typeface="NGQARG+Lato-Regular"/>
              </a:rPr>
              <a:t>maintenance</a:t>
            </a:r>
            <a:r>
              <a:rPr dirty="0" sz="1400">
                <a:solidFill>
                  <a:srgbClr val="666666"/>
                </a:solidFill>
                <a:latin typeface="NGQARG+Lato-Regular"/>
                <a:cs typeface="NGQARG+Lato-Regular"/>
              </a:rPr>
              <a:t> </a:t>
            </a:r>
            <a:r>
              <a:rPr dirty="0" sz="1400">
                <a:solidFill>
                  <a:srgbClr val="666666"/>
                </a:solidFill>
                <a:latin typeface="NGQARG+Lato-Regular"/>
                <a:cs typeface="NGQARG+Lato-Regular"/>
              </a:rPr>
              <a:t>personnel</a:t>
            </a:r>
            <a:r>
              <a:rPr dirty="0" sz="1400">
                <a:solidFill>
                  <a:srgbClr val="666666"/>
                </a:solidFill>
                <a:latin typeface="NGQARG+Lato-Regular"/>
                <a:cs typeface="NGQARG+Lato-Regular"/>
              </a:rPr>
              <a:t> </a:t>
            </a:r>
            <a:r>
              <a:rPr dirty="0" sz="1400">
                <a:solidFill>
                  <a:srgbClr val="666666"/>
                </a:solidFill>
                <a:latin typeface="NGQARG+Lato-Regular"/>
                <a:cs typeface="NGQARG+Lato-Regular"/>
              </a:rPr>
              <a:t>to</a:t>
            </a:r>
            <a:r>
              <a:rPr dirty="0" sz="1400">
                <a:solidFill>
                  <a:srgbClr val="666666"/>
                </a:solidFill>
                <a:latin typeface="NGQARG+Lato-Regular"/>
                <a:cs typeface="NGQARG+Lato-Regular"/>
              </a:rPr>
              <a:t> </a:t>
            </a:r>
            <a:r>
              <a:rPr dirty="0" sz="1400">
                <a:solidFill>
                  <a:srgbClr val="666666"/>
                </a:solidFill>
                <a:latin typeface="NGQARG+Lato-Regular"/>
                <a:cs typeface="NGQARG+Lato-Regular"/>
              </a:rPr>
              <a:t>support</a:t>
            </a:r>
            <a:r>
              <a:rPr dirty="0" sz="1400">
                <a:solidFill>
                  <a:srgbClr val="666666"/>
                </a:solidFill>
                <a:latin typeface="NGQARG+Lato-Regular"/>
                <a:cs typeface="NGQARG+Lato-Regular"/>
              </a:rPr>
              <a:t> </a:t>
            </a:r>
            <a:r>
              <a:rPr dirty="0" sz="1400">
                <a:solidFill>
                  <a:srgbClr val="666666"/>
                </a:solidFill>
                <a:latin typeface="NGQARG+Lato-Regular"/>
                <a:cs typeface="NGQARG+Lato-Regular"/>
              </a:rPr>
              <a:t>with</a:t>
            </a:r>
            <a:r>
              <a:rPr dirty="0" sz="1400">
                <a:solidFill>
                  <a:srgbClr val="666666"/>
                </a:solidFill>
                <a:latin typeface="NGQARG+Lato-Regular"/>
                <a:cs typeface="NGQARG+Lato-Regular"/>
              </a:rPr>
              <a:t> </a:t>
            </a:r>
            <a:r>
              <a:rPr dirty="0" sz="1400">
                <a:solidFill>
                  <a:srgbClr val="666666"/>
                </a:solidFill>
                <a:latin typeface="NGQARG+Lato-Regular"/>
                <a:cs typeface="NGQARG+Lato-Regular"/>
              </a:rPr>
              <a:t>this</a:t>
            </a:r>
          </a:p>
        </p:txBody>
      </p:sp>
    </p:spTree>
  </p:cSld>
  <p:clrMapOvr>
    <a:masterClrMapping/>
  </p:clrMapOvr>
</p:sld>
</file>

<file path=ppt/slides/slide23.xml><?xml version="1.0" encoding="utf-8"?>
<p:sld xmlns:p="http://schemas.openxmlformats.org/presentationml/2006/main" xmlns:a="http://schemas.openxmlformats.org/drawingml/2006/main" xmlns:r="http://schemas.openxmlformats.org/officeDocument/2006/relationships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" name="object 1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blipFill>
            <a:blip cstate="print" r:embed="rId2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/>
        </p:txBody>
      </p:sp>
      <p:sp>
        <p:nvSpPr>
          <p:cNvPr id="3" name="object 3"/>
          <p:cNvSpPr txBox="1"/>
          <p:nvPr/>
        </p:nvSpPr>
        <p:spPr>
          <a:xfrm>
            <a:off x="820875" y="730884"/>
            <a:ext cx="5569268" cy="409257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0" marR="0">
              <a:lnSpc>
                <a:spcPts val="2922"/>
              </a:lnSpc>
              <a:spcBef>
                <a:spcPts val="0"/>
              </a:spcBef>
              <a:spcAft>
                <a:spcPts val="0"/>
              </a:spcAft>
            </a:pPr>
            <a:r>
              <a:rPr dirty="0" sz="2500" b="1">
                <a:solidFill>
                  <a:srgbClr val="1a1a1a"/>
                </a:solidFill>
                <a:latin typeface="BCEHTT+Raleway-Bold"/>
                <a:cs typeface="BCEHTT+Raleway-Bold"/>
              </a:rPr>
              <a:t>Facilities</a:t>
            </a:r>
            <a:r>
              <a:rPr dirty="0" sz="2500" b="1">
                <a:solidFill>
                  <a:srgbClr val="1a1a1a"/>
                </a:solidFill>
                <a:latin typeface="BCEHTT+Raleway-Bold"/>
                <a:cs typeface="BCEHTT+Raleway-Bold"/>
              </a:rPr>
              <a:t> </a:t>
            </a:r>
            <a:r>
              <a:rPr dirty="0" sz="2500" b="1">
                <a:solidFill>
                  <a:srgbClr val="1a1a1a"/>
                </a:solidFill>
                <a:latin typeface="BCEHTT+Raleway-Bold"/>
                <a:cs typeface="BCEHTT+Raleway-Bold"/>
              </a:rPr>
              <a:t>&amp;</a:t>
            </a:r>
            <a:r>
              <a:rPr dirty="0" sz="2500" b="1">
                <a:solidFill>
                  <a:srgbClr val="1a1a1a"/>
                </a:solidFill>
                <a:latin typeface="BCEHTT+Raleway-Bold"/>
                <a:cs typeface="BCEHTT+Raleway-Bold"/>
              </a:rPr>
              <a:t> </a:t>
            </a:r>
            <a:r>
              <a:rPr dirty="0" sz="2500" b="1">
                <a:solidFill>
                  <a:srgbClr val="1a1a1a"/>
                </a:solidFill>
                <a:latin typeface="BCEHTT+Raleway-Bold"/>
                <a:cs typeface="BCEHTT+Raleway-Bold"/>
              </a:rPr>
              <a:t>Logistics:</a:t>
            </a:r>
            <a:r>
              <a:rPr dirty="0" sz="2500" b="1">
                <a:solidFill>
                  <a:srgbClr val="1a1a1a"/>
                </a:solidFill>
                <a:latin typeface="BCEHTT+Raleway-Bold"/>
                <a:cs typeface="BCEHTT+Raleway-Bold"/>
              </a:rPr>
              <a:t> </a:t>
            </a:r>
            <a:r>
              <a:rPr dirty="0" sz="2500" b="1">
                <a:solidFill>
                  <a:srgbClr val="1a1a1a"/>
                </a:solidFill>
                <a:latin typeface="BCEHTT+Raleway-Bold"/>
                <a:cs typeface="BCEHTT+Raleway-Bold"/>
              </a:rPr>
              <a:t>Best</a:t>
            </a:r>
            <a:r>
              <a:rPr dirty="0" sz="2500" b="1">
                <a:solidFill>
                  <a:srgbClr val="1a1a1a"/>
                </a:solidFill>
                <a:latin typeface="BCEHTT+Raleway-Bold"/>
                <a:cs typeface="BCEHTT+Raleway-Bold"/>
              </a:rPr>
              <a:t> </a:t>
            </a:r>
            <a:r>
              <a:rPr dirty="0" sz="2500" b="1">
                <a:solidFill>
                  <a:srgbClr val="1a1a1a"/>
                </a:solidFill>
                <a:latin typeface="BCEHTT+Raleway-Bold"/>
                <a:cs typeface="BCEHTT+Raleway-Bold"/>
              </a:rPr>
              <a:t>Practices</a:t>
            </a:r>
          </a:p>
        </p:txBody>
      </p:sp>
      <p:sp>
        <p:nvSpPr>
          <p:cNvPr id="4" name="object 4"/>
          <p:cNvSpPr txBox="1"/>
          <p:nvPr/>
        </p:nvSpPr>
        <p:spPr>
          <a:xfrm>
            <a:off x="435924" y="1461679"/>
            <a:ext cx="7309181" cy="920724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0" marR="0">
              <a:lnSpc>
                <a:spcPts val="1981"/>
              </a:lnSpc>
              <a:spcBef>
                <a:spcPts val="0"/>
              </a:spcBef>
              <a:spcAft>
                <a:spcPts val="0"/>
              </a:spcAft>
            </a:pPr>
            <a:r>
              <a:rPr dirty="0" sz="1800">
                <a:solidFill>
                  <a:srgbClr val="666666"/>
                </a:solidFill>
                <a:latin typeface="DCLSQU+MS-Gothic"/>
                <a:cs typeface="DCLSQU+MS-Gothic"/>
              </a:rPr>
              <a:t>➢</a:t>
            </a:r>
            <a:r>
              <a:rPr dirty="0" sz="1800" spc="450">
                <a:solidFill>
                  <a:srgbClr val="666666"/>
                </a:solidFill>
                <a:latin typeface="Times New Roman"/>
                <a:cs typeface="Times New Roman"/>
              </a:rPr>
              <a:t> </a:t>
            </a:r>
            <a:r>
              <a:rPr dirty="0" sz="1800">
                <a:solidFill>
                  <a:srgbClr val="666666"/>
                </a:solidFill>
                <a:latin typeface="NGQARG+Lato-Regular"/>
                <a:cs typeface="NGQARG+Lato-Regular"/>
              </a:rPr>
              <a:t>Assemble</a:t>
            </a:r>
            <a:r>
              <a:rPr dirty="0" sz="1800">
                <a:solidFill>
                  <a:srgbClr val="666666"/>
                </a:solidFill>
                <a:latin typeface="NGQARG+Lato-Regular"/>
                <a:cs typeface="NGQARG+Lato-Regular"/>
              </a:rPr>
              <a:t> </a:t>
            </a:r>
            <a:r>
              <a:rPr dirty="0" sz="1800">
                <a:solidFill>
                  <a:srgbClr val="666666"/>
                </a:solidFill>
                <a:latin typeface="NGQARG+Lato-Regular"/>
                <a:cs typeface="NGQARG+Lato-Regular"/>
              </a:rPr>
              <a:t>at</a:t>
            </a:r>
            <a:r>
              <a:rPr dirty="0" sz="1800">
                <a:solidFill>
                  <a:srgbClr val="666666"/>
                </a:solidFill>
                <a:latin typeface="NGQARG+Lato-Regular"/>
                <a:cs typeface="NGQARG+Lato-Regular"/>
              </a:rPr>
              <a:t> </a:t>
            </a:r>
            <a:r>
              <a:rPr dirty="0" sz="1800">
                <a:solidFill>
                  <a:srgbClr val="666666"/>
                </a:solidFill>
                <a:latin typeface="NGQARG+Lato-Regular"/>
                <a:cs typeface="NGQARG+Lato-Regular"/>
              </a:rPr>
              <a:t>designated</a:t>
            </a:r>
            <a:r>
              <a:rPr dirty="0" sz="1800">
                <a:solidFill>
                  <a:srgbClr val="666666"/>
                </a:solidFill>
                <a:latin typeface="NGQARG+Lato-Regular"/>
                <a:cs typeface="NGQARG+Lato-Regular"/>
              </a:rPr>
              <a:t> </a:t>
            </a:r>
            <a:r>
              <a:rPr dirty="0" sz="1800">
                <a:solidFill>
                  <a:srgbClr val="666666"/>
                </a:solidFill>
                <a:latin typeface="NGQARG+Lato-Regular"/>
                <a:cs typeface="NGQARG+Lato-Regular"/>
              </a:rPr>
              <a:t>area</a:t>
            </a:r>
            <a:r>
              <a:rPr dirty="0" sz="1800">
                <a:solidFill>
                  <a:srgbClr val="666666"/>
                </a:solidFill>
                <a:latin typeface="NGQARG+Lato-Regular"/>
                <a:cs typeface="NGQARG+Lato-Regular"/>
              </a:rPr>
              <a:t> </a:t>
            </a:r>
            <a:r>
              <a:rPr dirty="0" sz="1800">
                <a:solidFill>
                  <a:srgbClr val="666666"/>
                </a:solidFill>
                <a:latin typeface="NGQARG+Lato-Regular"/>
                <a:cs typeface="NGQARG+Lato-Regular"/>
              </a:rPr>
              <a:t>and</a:t>
            </a:r>
            <a:r>
              <a:rPr dirty="0" sz="1800">
                <a:solidFill>
                  <a:srgbClr val="666666"/>
                </a:solidFill>
                <a:latin typeface="NGQARG+Lato-Regular"/>
                <a:cs typeface="NGQARG+Lato-Regular"/>
              </a:rPr>
              <a:t> </a:t>
            </a:r>
            <a:r>
              <a:rPr dirty="0" sz="1800">
                <a:solidFill>
                  <a:srgbClr val="666666"/>
                </a:solidFill>
                <a:latin typeface="NGQARG+Lato-Regular"/>
                <a:cs typeface="NGQARG+Lato-Regular"/>
              </a:rPr>
              <a:t>confirm</a:t>
            </a:r>
            <a:r>
              <a:rPr dirty="0" sz="1800">
                <a:solidFill>
                  <a:srgbClr val="666666"/>
                </a:solidFill>
                <a:latin typeface="NGQARG+Lato-Regular"/>
                <a:cs typeface="NGQARG+Lato-Regular"/>
              </a:rPr>
              <a:t> </a:t>
            </a:r>
            <a:r>
              <a:rPr dirty="0" sz="1800">
                <a:solidFill>
                  <a:srgbClr val="666666"/>
                </a:solidFill>
                <a:latin typeface="NGQARG+Lato-Regular"/>
                <a:cs typeface="NGQARG+Lato-Regular"/>
              </a:rPr>
              <a:t>assignments</a:t>
            </a:r>
            <a:r>
              <a:rPr dirty="0" sz="1800">
                <a:solidFill>
                  <a:srgbClr val="666666"/>
                </a:solidFill>
                <a:latin typeface="NGQARG+Lato-Regular"/>
                <a:cs typeface="NGQARG+Lato-Regular"/>
              </a:rPr>
              <a:t> </a:t>
            </a:r>
            <a:r>
              <a:rPr dirty="0" sz="1800">
                <a:solidFill>
                  <a:srgbClr val="666666"/>
                </a:solidFill>
                <a:latin typeface="NGQARG+Lato-Regular"/>
                <a:cs typeface="NGQARG+Lato-Regular"/>
              </a:rPr>
              <a:t>amongst</a:t>
            </a:r>
            <a:r>
              <a:rPr dirty="0" sz="1800">
                <a:solidFill>
                  <a:srgbClr val="666666"/>
                </a:solidFill>
                <a:latin typeface="NGQARG+Lato-Regular"/>
                <a:cs typeface="NGQARG+Lato-Regular"/>
              </a:rPr>
              <a:t> </a:t>
            </a:r>
            <a:r>
              <a:rPr dirty="0" sz="1800">
                <a:solidFill>
                  <a:srgbClr val="666666"/>
                </a:solidFill>
                <a:latin typeface="NGQARG+Lato-Regular"/>
                <a:cs typeface="NGQARG+Lato-Regular"/>
              </a:rPr>
              <a:t>team</a:t>
            </a:r>
          </a:p>
          <a:p>
            <a:pPr marL="0" marR="0">
              <a:lnSpc>
                <a:spcPts val="1981"/>
              </a:lnSpc>
              <a:spcBef>
                <a:spcPts val="502"/>
              </a:spcBef>
              <a:spcAft>
                <a:spcPts val="0"/>
              </a:spcAft>
            </a:pPr>
            <a:r>
              <a:rPr dirty="0" sz="1800">
                <a:solidFill>
                  <a:srgbClr val="666666"/>
                </a:solidFill>
                <a:latin typeface="DCLSQU+MS-Gothic"/>
                <a:cs typeface="DCLSQU+MS-Gothic"/>
              </a:rPr>
              <a:t>➢</a:t>
            </a:r>
            <a:r>
              <a:rPr dirty="0" sz="1800" spc="450">
                <a:solidFill>
                  <a:srgbClr val="666666"/>
                </a:solidFill>
                <a:latin typeface="Times New Roman"/>
                <a:cs typeface="Times New Roman"/>
              </a:rPr>
              <a:t> </a:t>
            </a:r>
            <a:r>
              <a:rPr dirty="0" sz="1800">
                <a:solidFill>
                  <a:srgbClr val="666666"/>
                </a:solidFill>
                <a:latin typeface="NGQARG+Lato-Regular"/>
                <a:cs typeface="NGQARG+Lato-Regular"/>
              </a:rPr>
              <a:t>Don</a:t>
            </a:r>
            <a:r>
              <a:rPr dirty="0" sz="1800">
                <a:solidFill>
                  <a:srgbClr val="666666"/>
                </a:solidFill>
                <a:latin typeface="NGQARG+Lato-Regular"/>
                <a:cs typeface="NGQARG+Lato-Regular"/>
              </a:rPr>
              <a:t> </a:t>
            </a:r>
            <a:r>
              <a:rPr dirty="0" sz="1800">
                <a:solidFill>
                  <a:srgbClr val="666666"/>
                </a:solidFill>
                <a:latin typeface="NGQARG+Lato-Regular"/>
                <a:cs typeface="NGQARG+Lato-Regular"/>
              </a:rPr>
              <a:t>appropriate</a:t>
            </a:r>
            <a:r>
              <a:rPr dirty="0" sz="1800">
                <a:solidFill>
                  <a:srgbClr val="666666"/>
                </a:solidFill>
                <a:latin typeface="NGQARG+Lato-Regular"/>
                <a:cs typeface="NGQARG+Lato-Regular"/>
              </a:rPr>
              <a:t> </a:t>
            </a:r>
            <a:r>
              <a:rPr dirty="0" sz="1800">
                <a:solidFill>
                  <a:srgbClr val="666666"/>
                </a:solidFill>
                <a:latin typeface="NGQARG+Lato-Regular"/>
                <a:cs typeface="NGQARG+Lato-Regular"/>
              </a:rPr>
              <a:t>personal</a:t>
            </a:r>
            <a:r>
              <a:rPr dirty="0" sz="1800">
                <a:solidFill>
                  <a:srgbClr val="666666"/>
                </a:solidFill>
                <a:latin typeface="NGQARG+Lato-Regular"/>
                <a:cs typeface="NGQARG+Lato-Regular"/>
              </a:rPr>
              <a:t> </a:t>
            </a:r>
            <a:r>
              <a:rPr dirty="0" sz="1800">
                <a:solidFill>
                  <a:srgbClr val="666666"/>
                </a:solidFill>
                <a:latin typeface="NGQARG+Lato-Regular"/>
                <a:cs typeface="NGQARG+Lato-Regular"/>
              </a:rPr>
              <a:t>protective</a:t>
            </a:r>
            <a:r>
              <a:rPr dirty="0" sz="1800">
                <a:solidFill>
                  <a:srgbClr val="666666"/>
                </a:solidFill>
                <a:latin typeface="NGQARG+Lato-Regular"/>
                <a:cs typeface="NGQARG+Lato-Regular"/>
              </a:rPr>
              <a:t> </a:t>
            </a:r>
            <a:r>
              <a:rPr dirty="0" sz="1800">
                <a:solidFill>
                  <a:srgbClr val="666666"/>
                </a:solidFill>
                <a:latin typeface="NGQARG+Lato-Regular"/>
                <a:cs typeface="NGQARG+Lato-Regular"/>
              </a:rPr>
              <a:t>gear</a:t>
            </a:r>
            <a:r>
              <a:rPr dirty="0" sz="1800">
                <a:solidFill>
                  <a:srgbClr val="666666"/>
                </a:solidFill>
                <a:latin typeface="NGQARG+Lato-Regular"/>
                <a:cs typeface="NGQARG+Lato-Regular"/>
              </a:rPr>
              <a:t> </a:t>
            </a:r>
            <a:r>
              <a:rPr dirty="0" sz="1800">
                <a:solidFill>
                  <a:srgbClr val="666666"/>
                </a:solidFill>
                <a:latin typeface="NGQARG+Lato-Regular"/>
                <a:cs typeface="NGQARG+Lato-Regular"/>
              </a:rPr>
              <a:t>and</a:t>
            </a:r>
            <a:r>
              <a:rPr dirty="0" sz="1800">
                <a:solidFill>
                  <a:srgbClr val="666666"/>
                </a:solidFill>
                <a:latin typeface="NGQARG+Lato-Regular"/>
                <a:cs typeface="NGQARG+Lato-Regular"/>
              </a:rPr>
              <a:t> </a:t>
            </a:r>
            <a:r>
              <a:rPr dirty="0" sz="1800">
                <a:solidFill>
                  <a:srgbClr val="666666"/>
                </a:solidFill>
                <a:latin typeface="NGQARG+Lato-Regular"/>
                <a:cs typeface="NGQARG+Lato-Regular"/>
              </a:rPr>
              <a:t>identifiers</a:t>
            </a:r>
          </a:p>
          <a:p>
            <a:pPr marL="0" marR="0">
              <a:lnSpc>
                <a:spcPts val="1981"/>
              </a:lnSpc>
              <a:spcBef>
                <a:spcPts val="452"/>
              </a:spcBef>
              <a:spcAft>
                <a:spcPts val="0"/>
              </a:spcAft>
            </a:pPr>
            <a:r>
              <a:rPr dirty="0" sz="1800">
                <a:solidFill>
                  <a:srgbClr val="666666"/>
                </a:solidFill>
                <a:latin typeface="DCLSQU+MS-Gothic"/>
                <a:cs typeface="DCLSQU+MS-Gothic"/>
              </a:rPr>
              <a:t>➢</a:t>
            </a:r>
            <a:r>
              <a:rPr dirty="0" sz="1800" spc="450">
                <a:solidFill>
                  <a:srgbClr val="666666"/>
                </a:solidFill>
                <a:latin typeface="Times New Roman"/>
                <a:cs typeface="Times New Roman"/>
              </a:rPr>
              <a:t> </a:t>
            </a:r>
            <a:r>
              <a:rPr dirty="0" sz="1800">
                <a:solidFill>
                  <a:srgbClr val="666666"/>
                </a:solidFill>
                <a:latin typeface="NGQARG+Lato-Regular"/>
                <a:cs typeface="NGQARG+Lato-Regular"/>
              </a:rPr>
              <a:t>Assess</a:t>
            </a:r>
            <a:r>
              <a:rPr dirty="0" sz="1800">
                <a:solidFill>
                  <a:srgbClr val="666666"/>
                </a:solidFill>
                <a:latin typeface="NGQARG+Lato-Regular"/>
                <a:cs typeface="NGQARG+Lato-Regular"/>
              </a:rPr>
              <a:t> </a:t>
            </a:r>
            <a:r>
              <a:rPr dirty="0" sz="1800">
                <a:solidFill>
                  <a:srgbClr val="666666"/>
                </a:solidFill>
                <a:latin typeface="NGQARG+Lato-Regular"/>
                <a:cs typeface="NGQARG+Lato-Regular"/>
              </a:rPr>
              <a:t>building</a:t>
            </a:r>
            <a:r>
              <a:rPr dirty="0" sz="1800">
                <a:solidFill>
                  <a:srgbClr val="666666"/>
                </a:solidFill>
                <a:latin typeface="NGQARG+Lato-Regular"/>
                <a:cs typeface="NGQARG+Lato-Regular"/>
              </a:rPr>
              <a:t> </a:t>
            </a:r>
            <a:r>
              <a:rPr dirty="0" sz="1800">
                <a:solidFill>
                  <a:srgbClr val="666666"/>
                </a:solidFill>
                <a:latin typeface="NGQARG+Lato-Regular"/>
                <a:cs typeface="NGQARG+Lato-Regular"/>
              </a:rPr>
              <a:t>and</a:t>
            </a:r>
            <a:r>
              <a:rPr dirty="0" sz="1800">
                <a:solidFill>
                  <a:srgbClr val="666666"/>
                </a:solidFill>
                <a:latin typeface="NGQARG+Lato-Regular"/>
                <a:cs typeface="NGQARG+Lato-Regular"/>
              </a:rPr>
              <a:t> </a:t>
            </a:r>
            <a:r>
              <a:rPr dirty="0" sz="1800">
                <a:solidFill>
                  <a:srgbClr val="666666"/>
                </a:solidFill>
                <a:latin typeface="NGQARG+Lato-Regular"/>
                <a:cs typeface="NGQARG+Lato-Regular"/>
              </a:rPr>
              <a:t>structures</a:t>
            </a:r>
            <a:r>
              <a:rPr dirty="0" sz="1800">
                <a:solidFill>
                  <a:srgbClr val="666666"/>
                </a:solidFill>
                <a:latin typeface="NGQARG+Lato-Regular"/>
                <a:cs typeface="NGQARG+Lato-Regular"/>
              </a:rPr>
              <a:t> </a:t>
            </a:r>
            <a:r>
              <a:rPr dirty="0" sz="1800">
                <a:solidFill>
                  <a:srgbClr val="666666"/>
                </a:solidFill>
                <a:latin typeface="NGQARG+Lato-Regular"/>
                <a:cs typeface="NGQARG+Lato-Regular"/>
              </a:rPr>
              <a:t>for</a:t>
            </a:r>
            <a:r>
              <a:rPr dirty="0" sz="1800">
                <a:solidFill>
                  <a:srgbClr val="666666"/>
                </a:solidFill>
                <a:latin typeface="NGQARG+Lato-Regular"/>
                <a:cs typeface="NGQARG+Lato-Regular"/>
              </a:rPr>
              <a:t> </a:t>
            </a:r>
            <a:r>
              <a:rPr dirty="0" sz="1800">
                <a:solidFill>
                  <a:srgbClr val="666666"/>
                </a:solidFill>
                <a:latin typeface="NGQARG+Lato-Regular"/>
                <a:cs typeface="NGQARG+Lato-Regular"/>
              </a:rPr>
              <a:t>damage</a:t>
            </a:r>
          </a:p>
        </p:txBody>
      </p:sp>
      <p:sp>
        <p:nvSpPr>
          <p:cNvPr id="5" name="object 5"/>
          <p:cNvSpPr txBox="1"/>
          <p:nvPr/>
        </p:nvSpPr>
        <p:spPr>
          <a:xfrm>
            <a:off x="435924" y="2408083"/>
            <a:ext cx="5165597" cy="605256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0" marR="0">
              <a:lnSpc>
                <a:spcPts val="1981"/>
              </a:lnSpc>
              <a:spcBef>
                <a:spcPts val="0"/>
              </a:spcBef>
              <a:spcAft>
                <a:spcPts val="0"/>
              </a:spcAft>
            </a:pPr>
            <a:r>
              <a:rPr dirty="0" sz="1800">
                <a:solidFill>
                  <a:srgbClr val="666666"/>
                </a:solidFill>
                <a:latin typeface="DCLSQU+MS-Gothic"/>
                <a:cs typeface="DCLSQU+MS-Gothic"/>
              </a:rPr>
              <a:t>➢</a:t>
            </a:r>
            <a:r>
              <a:rPr dirty="0" sz="1800" spc="450">
                <a:solidFill>
                  <a:srgbClr val="666666"/>
                </a:solidFill>
                <a:latin typeface="Times New Roman"/>
                <a:cs typeface="Times New Roman"/>
              </a:rPr>
              <a:t> </a:t>
            </a:r>
            <a:r>
              <a:rPr dirty="0" sz="1800">
                <a:solidFill>
                  <a:srgbClr val="666666"/>
                </a:solidFill>
                <a:latin typeface="NGQARG+Lato-Regular"/>
                <a:cs typeface="NGQARG+Lato-Regular"/>
              </a:rPr>
              <a:t>Mark</a:t>
            </a:r>
            <a:r>
              <a:rPr dirty="0" sz="1800">
                <a:solidFill>
                  <a:srgbClr val="666666"/>
                </a:solidFill>
                <a:latin typeface="NGQARG+Lato-Regular"/>
                <a:cs typeface="NGQARG+Lato-Regular"/>
              </a:rPr>
              <a:t> </a:t>
            </a:r>
            <a:r>
              <a:rPr dirty="0" sz="1800">
                <a:solidFill>
                  <a:srgbClr val="666666"/>
                </a:solidFill>
                <a:latin typeface="NGQARG+Lato-Regular"/>
                <a:cs typeface="NGQARG+Lato-Regular"/>
              </a:rPr>
              <a:t>unsafe</a:t>
            </a:r>
            <a:r>
              <a:rPr dirty="0" sz="1800">
                <a:solidFill>
                  <a:srgbClr val="666666"/>
                </a:solidFill>
                <a:latin typeface="NGQARG+Lato-Regular"/>
                <a:cs typeface="NGQARG+Lato-Regular"/>
              </a:rPr>
              <a:t> </a:t>
            </a:r>
            <a:r>
              <a:rPr dirty="0" sz="1800">
                <a:solidFill>
                  <a:srgbClr val="666666"/>
                </a:solidFill>
                <a:latin typeface="NGQARG+Lato-Regular"/>
                <a:cs typeface="NGQARG+Lato-Regular"/>
              </a:rPr>
              <a:t>areas</a:t>
            </a:r>
            <a:r>
              <a:rPr dirty="0" sz="1800">
                <a:solidFill>
                  <a:srgbClr val="666666"/>
                </a:solidFill>
                <a:latin typeface="NGQARG+Lato-Regular"/>
                <a:cs typeface="NGQARG+Lato-Regular"/>
              </a:rPr>
              <a:t> </a:t>
            </a:r>
            <a:r>
              <a:rPr dirty="0" sz="1800">
                <a:solidFill>
                  <a:srgbClr val="666666"/>
                </a:solidFill>
                <a:latin typeface="NGQARG+Lato-Regular"/>
                <a:cs typeface="NGQARG+Lato-Regular"/>
              </a:rPr>
              <a:t>with</a:t>
            </a:r>
            <a:r>
              <a:rPr dirty="0" sz="1800">
                <a:solidFill>
                  <a:srgbClr val="666666"/>
                </a:solidFill>
                <a:latin typeface="NGQARG+Lato-Regular"/>
                <a:cs typeface="NGQARG+Lato-Regular"/>
              </a:rPr>
              <a:t> </a:t>
            </a:r>
            <a:r>
              <a:rPr dirty="0" sz="1800">
                <a:solidFill>
                  <a:srgbClr val="666666"/>
                </a:solidFill>
                <a:latin typeface="NGQARG+Lato-Regular"/>
                <a:cs typeface="NGQARG+Lato-Regular"/>
              </a:rPr>
              <a:t>signage</a:t>
            </a:r>
            <a:r>
              <a:rPr dirty="0" sz="1800">
                <a:solidFill>
                  <a:srgbClr val="666666"/>
                </a:solidFill>
                <a:latin typeface="NGQARG+Lato-Regular"/>
                <a:cs typeface="NGQARG+Lato-Regular"/>
              </a:rPr>
              <a:t> </a:t>
            </a:r>
            <a:r>
              <a:rPr dirty="0" sz="1800">
                <a:solidFill>
                  <a:srgbClr val="666666"/>
                </a:solidFill>
                <a:latin typeface="NGQARG+Lato-Regular"/>
                <a:cs typeface="NGQARG+Lato-Regular"/>
              </a:rPr>
              <a:t>or</a:t>
            </a:r>
            <a:r>
              <a:rPr dirty="0" sz="1800">
                <a:solidFill>
                  <a:srgbClr val="666666"/>
                </a:solidFill>
                <a:latin typeface="NGQARG+Lato-Regular"/>
                <a:cs typeface="NGQARG+Lato-Regular"/>
              </a:rPr>
              <a:t> </a:t>
            </a:r>
            <a:r>
              <a:rPr dirty="0" sz="1800">
                <a:solidFill>
                  <a:srgbClr val="666666"/>
                </a:solidFill>
                <a:latin typeface="NGQARG+Lato-Regular"/>
                <a:cs typeface="NGQARG+Lato-Regular"/>
              </a:rPr>
              <a:t>caution</a:t>
            </a:r>
            <a:r>
              <a:rPr dirty="0" sz="1800">
                <a:solidFill>
                  <a:srgbClr val="666666"/>
                </a:solidFill>
                <a:latin typeface="NGQARG+Lato-Regular"/>
                <a:cs typeface="NGQARG+Lato-Regular"/>
              </a:rPr>
              <a:t> </a:t>
            </a:r>
            <a:r>
              <a:rPr dirty="0" sz="1800">
                <a:solidFill>
                  <a:srgbClr val="666666"/>
                </a:solidFill>
                <a:latin typeface="NGQARG+Lato-Regular"/>
                <a:cs typeface="NGQARG+Lato-Regular"/>
              </a:rPr>
              <a:t>tape</a:t>
            </a:r>
          </a:p>
          <a:p>
            <a:pPr marL="0" marR="0">
              <a:lnSpc>
                <a:spcPts val="1981"/>
              </a:lnSpc>
              <a:spcBef>
                <a:spcPts val="502"/>
              </a:spcBef>
              <a:spcAft>
                <a:spcPts val="0"/>
              </a:spcAft>
            </a:pPr>
            <a:r>
              <a:rPr dirty="0" sz="1800">
                <a:solidFill>
                  <a:srgbClr val="666666"/>
                </a:solidFill>
                <a:latin typeface="DCLSQU+MS-Gothic"/>
                <a:cs typeface="DCLSQU+MS-Gothic"/>
              </a:rPr>
              <a:t>➢</a:t>
            </a:r>
            <a:r>
              <a:rPr dirty="0" sz="1800" spc="450">
                <a:solidFill>
                  <a:srgbClr val="666666"/>
                </a:solidFill>
                <a:latin typeface="Times New Roman"/>
                <a:cs typeface="Times New Roman"/>
              </a:rPr>
              <a:t> </a:t>
            </a:r>
            <a:r>
              <a:rPr dirty="0" sz="1800">
                <a:solidFill>
                  <a:srgbClr val="666666"/>
                </a:solidFill>
                <a:latin typeface="NGQARG+Lato-Regular"/>
                <a:cs typeface="NGQARG+Lato-Regular"/>
              </a:rPr>
              <a:t>Shut</a:t>
            </a:r>
            <a:r>
              <a:rPr dirty="0" sz="1800">
                <a:solidFill>
                  <a:srgbClr val="666666"/>
                </a:solidFill>
                <a:latin typeface="NGQARG+Lato-Regular"/>
                <a:cs typeface="NGQARG+Lato-Regular"/>
              </a:rPr>
              <a:t> </a:t>
            </a:r>
            <a:r>
              <a:rPr dirty="0" sz="1800">
                <a:solidFill>
                  <a:srgbClr val="666666"/>
                </a:solidFill>
                <a:latin typeface="NGQARG+Lato-Regular"/>
                <a:cs typeface="NGQARG+Lato-Regular"/>
              </a:rPr>
              <a:t>off</a:t>
            </a:r>
            <a:r>
              <a:rPr dirty="0" sz="1800">
                <a:solidFill>
                  <a:srgbClr val="666666"/>
                </a:solidFill>
                <a:latin typeface="NGQARG+Lato-Regular"/>
                <a:cs typeface="NGQARG+Lato-Regular"/>
              </a:rPr>
              <a:t> </a:t>
            </a:r>
            <a:r>
              <a:rPr dirty="0" sz="1800">
                <a:solidFill>
                  <a:srgbClr val="666666"/>
                </a:solidFill>
                <a:latin typeface="NGQARG+Lato-Regular"/>
                <a:cs typeface="NGQARG+Lato-Regular"/>
              </a:rPr>
              <a:t>gas,</a:t>
            </a:r>
            <a:r>
              <a:rPr dirty="0" sz="1800">
                <a:solidFill>
                  <a:srgbClr val="666666"/>
                </a:solidFill>
                <a:latin typeface="NGQARG+Lato-Regular"/>
                <a:cs typeface="NGQARG+Lato-Regular"/>
              </a:rPr>
              <a:t> </a:t>
            </a:r>
            <a:r>
              <a:rPr dirty="0" sz="1800">
                <a:solidFill>
                  <a:srgbClr val="666666"/>
                </a:solidFill>
                <a:latin typeface="NGQARG+Lato-Regular"/>
                <a:cs typeface="NGQARG+Lato-Regular"/>
              </a:rPr>
              <a:t>water,</a:t>
            </a:r>
            <a:r>
              <a:rPr dirty="0" sz="1800">
                <a:solidFill>
                  <a:srgbClr val="666666"/>
                </a:solidFill>
                <a:latin typeface="NGQARG+Lato-Regular"/>
                <a:cs typeface="NGQARG+Lato-Regular"/>
              </a:rPr>
              <a:t> </a:t>
            </a:r>
            <a:r>
              <a:rPr dirty="0" sz="1800">
                <a:solidFill>
                  <a:srgbClr val="666666"/>
                </a:solidFill>
                <a:latin typeface="NGQARG+Lato-Regular"/>
                <a:cs typeface="NGQARG+Lato-Regular"/>
              </a:rPr>
              <a:t>and</a:t>
            </a:r>
            <a:r>
              <a:rPr dirty="0" sz="1800">
                <a:solidFill>
                  <a:srgbClr val="666666"/>
                </a:solidFill>
                <a:latin typeface="NGQARG+Lato-Regular"/>
                <a:cs typeface="NGQARG+Lato-Regular"/>
              </a:rPr>
              <a:t> </a:t>
            </a:r>
            <a:r>
              <a:rPr dirty="0" sz="1800">
                <a:solidFill>
                  <a:srgbClr val="666666"/>
                </a:solidFill>
                <a:latin typeface="NGQARG+Lato-Regular"/>
                <a:cs typeface="NGQARG+Lato-Regular"/>
              </a:rPr>
              <a:t>electricity</a:t>
            </a:r>
            <a:r>
              <a:rPr dirty="0" sz="1800">
                <a:solidFill>
                  <a:srgbClr val="666666"/>
                </a:solidFill>
                <a:latin typeface="NGQARG+Lato-Regular"/>
                <a:cs typeface="NGQARG+Lato-Regular"/>
              </a:rPr>
              <a:t> </a:t>
            </a:r>
            <a:r>
              <a:rPr dirty="0" sz="1800">
                <a:solidFill>
                  <a:srgbClr val="666666"/>
                </a:solidFill>
                <a:latin typeface="NGQARG+Lato-Regular"/>
                <a:cs typeface="NGQARG+Lato-Regular"/>
              </a:rPr>
              <a:t>as</a:t>
            </a:r>
            <a:r>
              <a:rPr dirty="0" sz="1800">
                <a:solidFill>
                  <a:srgbClr val="666666"/>
                </a:solidFill>
                <a:latin typeface="NGQARG+Lato-Regular"/>
                <a:cs typeface="NGQARG+Lato-Regular"/>
              </a:rPr>
              <a:t> </a:t>
            </a:r>
            <a:r>
              <a:rPr dirty="0" sz="1800">
                <a:solidFill>
                  <a:srgbClr val="666666"/>
                </a:solidFill>
                <a:latin typeface="NGQARG+Lato-Regular"/>
                <a:cs typeface="NGQARG+Lato-Regular"/>
              </a:rPr>
              <a:t>needed</a:t>
            </a:r>
          </a:p>
        </p:txBody>
      </p:sp>
      <p:sp>
        <p:nvSpPr>
          <p:cNvPr id="6" name="object 6"/>
          <p:cNvSpPr txBox="1"/>
          <p:nvPr/>
        </p:nvSpPr>
        <p:spPr>
          <a:xfrm>
            <a:off x="435924" y="3039019"/>
            <a:ext cx="4547921" cy="289788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0" marR="0">
              <a:lnSpc>
                <a:spcPts val="1981"/>
              </a:lnSpc>
              <a:spcBef>
                <a:spcPts val="0"/>
              </a:spcBef>
              <a:spcAft>
                <a:spcPts val="0"/>
              </a:spcAft>
            </a:pPr>
            <a:r>
              <a:rPr dirty="0" sz="1800">
                <a:solidFill>
                  <a:srgbClr val="666666"/>
                </a:solidFill>
                <a:latin typeface="DCLSQU+MS-Gothic"/>
                <a:cs typeface="DCLSQU+MS-Gothic"/>
              </a:rPr>
              <a:t>➢</a:t>
            </a:r>
            <a:r>
              <a:rPr dirty="0" sz="1800" spc="450">
                <a:solidFill>
                  <a:srgbClr val="666666"/>
                </a:solidFill>
                <a:latin typeface="Times New Roman"/>
                <a:cs typeface="Times New Roman"/>
              </a:rPr>
              <a:t> </a:t>
            </a:r>
            <a:r>
              <a:rPr dirty="0" sz="1800">
                <a:solidFill>
                  <a:srgbClr val="666666"/>
                </a:solidFill>
                <a:latin typeface="NGQARG+Lato-Regular"/>
                <a:cs typeface="NGQARG+Lato-Regular"/>
              </a:rPr>
              <a:t>Gather</a:t>
            </a:r>
            <a:r>
              <a:rPr dirty="0" sz="1800">
                <a:solidFill>
                  <a:srgbClr val="666666"/>
                </a:solidFill>
                <a:latin typeface="NGQARG+Lato-Regular"/>
                <a:cs typeface="NGQARG+Lato-Regular"/>
              </a:rPr>
              <a:t> </a:t>
            </a:r>
            <a:r>
              <a:rPr dirty="0" sz="1800">
                <a:solidFill>
                  <a:srgbClr val="666666"/>
                </a:solidFill>
                <a:latin typeface="NGQARG+Lato-Regular"/>
                <a:cs typeface="NGQARG+Lato-Regular"/>
              </a:rPr>
              <a:t>and</a:t>
            </a:r>
            <a:r>
              <a:rPr dirty="0" sz="1800">
                <a:solidFill>
                  <a:srgbClr val="666666"/>
                </a:solidFill>
                <a:latin typeface="NGQARG+Lato-Regular"/>
                <a:cs typeface="NGQARG+Lato-Regular"/>
              </a:rPr>
              <a:t> </a:t>
            </a:r>
            <a:r>
              <a:rPr dirty="0" sz="1800">
                <a:solidFill>
                  <a:srgbClr val="666666"/>
                </a:solidFill>
                <a:latin typeface="NGQARG+Lato-Regular"/>
                <a:cs typeface="NGQARG+Lato-Regular"/>
              </a:rPr>
              <a:t>distribute</a:t>
            </a:r>
            <a:r>
              <a:rPr dirty="0" sz="1800">
                <a:solidFill>
                  <a:srgbClr val="666666"/>
                </a:solidFill>
                <a:latin typeface="NGQARG+Lato-Regular"/>
                <a:cs typeface="NGQARG+Lato-Regular"/>
              </a:rPr>
              <a:t> </a:t>
            </a:r>
            <a:r>
              <a:rPr dirty="0" sz="1800">
                <a:solidFill>
                  <a:srgbClr val="666666"/>
                </a:solidFill>
                <a:latin typeface="NGQARG+Lato-Regular"/>
                <a:cs typeface="NGQARG+Lato-Regular"/>
              </a:rPr>
              <a:t>supplies</a:t>
            </a:r>
            <a:r>
              <a:rPr dirty="0" sz="1800">
                <a:solidFill>
                  <a:srgbClr val="666666"/>
                </a:solidFill>
                <a:latin typeface="NGQARG+Lato-Regular"/>
                <a:cs typeface="NGQARG+Lato-Regular"/>
              </a:rPr>
              <a:t> </a:t>
            </a:r>
            <a:r>
              <a:rPr dirty="0" sz="1800">
                <a:solidFill>
                  <a:srgbClr val="666666"/>
                </a:solidFill>
                <a:latin typeface="NGQARG+Lato-Regular"/>
                <a:cs typeface="NGQARG+Lato-Regular"/>
              </a:rPr>
              <a:t>as</a:t>
            </a:r>
            <a:r>
              <a:rPr dirty="0" sz="1800">
                <a:solidFill>
                  <a:srgbClr val="666666"/>
                </a:solidFill>
                <a:latin typeface="NGQARG+Lato-Regular"/>
                <a:cs typeface="NGQARG+Lato-Regular"/>
              </a:rPr>
              <a:t> </a:t>
            </a:r>
            <a:r>
              <a:rPr dirty="0" sz="1800">
                <a:solidFill>
                  <a:srgbClr val="666666"/>
                </a:solidFill>
                <a:latin typeface="NGQARG+Lato-Regular"/>
                <a:cs typeface="NGQARG+Lato-Regular"/>
              </a:rPr>
              <a:t>needed</a:t>
            </a:r>
          </a:p>
        </p:txBody>
      </p:sp>
      <p:sp>
        <p:nvSpPr>
          <p:cNvPr id="7" name="object 7"/>
          <p:cNvSpPr txBox="1"/>
          <p:nvPr/>
        </p:nvSpPr>
        <p:spPr>
          <a:xfrm>
            <a:off x="893124" y="3354487"/>
            <a:ext cx="6701561" cy="605256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0" marR="0">
              <a:lnSpc>
                <a:spcPts val="2010"/>
              </a:lnSpc>
              <a:spcBef>
                <a:spcPts val="0"/>
              </a:spcBef>
              <a:spcAft>
                <a:spcPts val="0"/>
              </a:spcAft>
            </a:pPr>
            <a:r>
              <a:rPr dirty="0" sz="1800">
                <a:solidFill>
                  <a:srgbClr val="666666"/>
                </a:solidFill>
                <a:latin typeface="FUARNM+ArialMT"/>
                <a:cs typeface="FUARNM+ArialMT"/>
              </a:rPr>
              <a:t>○</a:t>
            </a:r>
            <a:r>
              <a:rPr dirty="0" sz="1800" spc="1163">
                <a:solidFill>
                  <a:srgbClr val="666666"/>
                </a:solidFill>
                <a:latin typeface="Times New Roman"/>
                <a:cs typeface="Times New Roman"/>
              </a:rPr>
              <a:t> </a:t>
            </a:r>
            <a:r>
              <a:rPr dirty="0" sz="1800">
                <a:solidFill>
                  <a:srgbClr val="666666"/>
                </a:solidFill>
                <a:latin typeface="NGQARG+Lato-Regular"/>
                <a:cs typeface="NGQARG+Lato-Regular"/>
              </a:rPr>
              <a:t>Emergency</a:t>
            </a:r>
            <a:r>
              <a:rPr dirty="0" sz="1800">
                <a:solidFill>
                  <a:srgbClr val="666666"/>
                </a:solidFill>
                <a:latin typeface="NGQARG+Lato-Regular"/>
                <a:cs typeface="NGQARG+Lato-Regular"/>
              </a:rPr>
              <a:t> </a:t>
            </a:r>
            <a:r>
              <a:rPr dirty="0" sz="1800">
                <a:solidFill>
                  <a:srgbClr val="666666"/>
                </a:solidFill>
                <a:latin typeface="NGQARG+Lato-Regular"/>
                <a:cs typeface="NGQARG+Lato-Regular"/>
              </a:rPr>
              <a:t>Supplies:</a:t>
            </a:r>
            <a:r>
              <a:rPr dirty="0" sz="1800">
                <a:solidFill>
                  <a:srgbClr val="666666"/>
                </a:solidFill>
                <a:latin typeface="NGQARG+Lato-Regular"/>
                <a:cs typeface="NGQARG+Lato-Regular"/>
              </a:rPr>
              <a:t> </a:t>
            </a:r>
            <a:r>
              <a:rPr dirty="0" sz="1800">
                <a:solidFill>
                  <a:srgbClr val="666666"/>
                </a:solidFill>
                <a:latin typeface="NGQARG+Lato-Regular"/>
                <a:cs typeface="NGQARG+Lato-Regular"/>
              </a:rPr>
              <a:t>Communication,</a:t>
            </a:r>
            <a:r>
              <a:rPr dirty="0" sz="1800">
                <a:solidFill>
                  <a:srgbClr val="666666"/>
                </a:solidFill>
                <a:latin typeface="NGQARG+Lato-Regular"/>
                <a:cs typeface="NGQARG+Lato-Regular"/>
              </a:rPr>
              <a:t> </a:t>
            </a:r>
            <a:r>
              <a:rPr dirty="0" sz="1800">
                <a:solidFill>
                  <a:srgbClr val="666666"/>
                </a:solidFill>
                <a:latin typeface="NGQARG+Lato-Regular"/>
                <a:cs typeface="NGQARG+Lato-Regular"/>
              </a:rPr>
              <a:t>Search</a:t>
            </a:r>
            <a:r>
              <a:rPr dirty="0" sz="1800">
                <a:solidFill>
                  <a:srgbClr val="666666"/>
                </a:solidFill>
                <a:latin typeface="NGQARG+Lato-Regular"/>
                <a:cs typeface="NGQARG+Lato-Regular"/>
              </a:rPr>
              <a:t> </a:t>
            </a:r>
            <a:r>
              <a:rPr dirty="0" sz="1800">
                <a:solidFill>
                  <a:srgbClr val="666666"/>
                </a:solidFill>
                <a:latin typeface="NGQARG+Lato-Regular"/>
                <a:cs typeface="NGQARG+Lato-Regular"/>
              </a:rPr>
              <a:t>and</a:t>
            </a:r>
            <a:r>
              <a:rPr dirty="0" sz="1800">
                <a:solidFill>
                  <a:srgbClr val="666666"/>
                </a:solidFill>
                <a:latin typeface="NGQARG+Lato-Regular"/>
                <a:cs typeface="NGQARG+Lato-Regular"/>
              </a:rPr>
              <a:t> </a:t>
            </a:r>
            <a:r>
              <a:rPr dirty="0" sz="1800">
                <a:solidFill>
                  <a:srgbClr val="666666"/>
                </a:solidFill>
                <a:latin typeface="NGQARG+Lato-Regular"/>
                <a:cs typeface="NGQARG+Lato-Regular"/>
              </a:rPr>
              <a:t>Rescue,</a:t>
            </a:r>
            <a:r>
              <a:rPr dirty="0" sz="1800">
                <a:solidFill>
                  <a:srgbClr val="666666"/>
                </a:solidFill>
                <a:latin typeface="NGQARG+Lato-Regular"/>
                <a:cs typeface="NGQARG+Lato-Regular"/>
              </a:rPr>
              <a:t> </a:t>
            </a:r>
            <a:r>
              <a:rPr dirty="0" sz="1800">
                <a:solidFill>
                  <a:srgbClr val="666666"/>
                </a:solidFill>
                <a:latin typeface="NGQARG+Lato-Regular"/>
                <a:cs typeface="NGQARG+Lato-Regular"/>
              </a:rPr>
              <a:t>First</a:t>
            </a:r>
          </a:p>
          <a:p>
            <a:pPr marL="342900" marR="0">
              <a:lnSpc>
                <a:spcPts val="1981"/>
              </a:lnSpc>
              <a:spcBef>
                <a:spcPts val="449"/>
              </a:spcBef>
              <a:spcAft>
                <a:spcPts val="0"/>
              </a:spcAft>
            </a:pPr>
            <a:r>
              <a:rPr dirty="0" sz="1800">
                <a:solidFill>
                  <a:srgbClr val="666666"/>
                </a:solidFill>
                <a:latin typeface="NGQARG+Lato-Regular"/>
                <a:cs typeface="NGQARG+Lato-Regular"/>
              </a:rPr>
              <a:t>Aid</a:t>
            </a:r>
            <a:r>
              <a:rPr dirty="0" sz="1800">
                <a:solidFill>
                  <a:srgbClr val="666666"/>
                </a:solidFill>
                <a:latin typeface="NGQARG+Lato-Regular"/>
                <a:cs typeface="NGQARG+Lato-Regular"/>
              </a:rPr>
              <a:t> </a:t>
            </a:r>
            <a:r>
              <a:rPr dirty="0" sz="1800">
                <a:solidFill>
                  <a:srgbClr val="666666"/>
                </a:solidFill>
                <a:latin typeface="NGQARG+Lato-Regular"/>
                <a:cs typeface="NGQARG+Lato-Regular"/>
              </a:rPr>
              <a:t>&amp;</a:t>
            </a:r>
            <a:r>
              <a:rPr dirty="0" sz="1800">
                <a:solidFill>
                  <a:srgbClr val="666666"/>
                </a:solidFill>
                <a:latin typeface="NGQARG+Lato-Regular"/>
                <a:cs typeface="NGQARG+Lato-Regular"/>
              </a:rPr>
              <a:t> </a:t>
            </a:r>
            <a:r>
              <a:rPr dirty="0" sz="1800">
                <a:solidFill>
                  <a:srgbClr val="666666"/>
                </a:solidFill>
                <a:latin typeface="NGQARG+Lato-Regular"/>
                <a:cs typeface="NGQARG+Lato-Regular"/>
              </a:rPr>
              <a:t>Triage</a:t>
            </a:r>
          </a:p>
        </p:txBody>
      </p:sp>
      <p:sp>
        <p:nvSpPr>
          <p:cNvPr id="8" name="object 8"/>
          <p:cNvSpPr txBox="1"/>
          <p:nvPr/>
        </p:nvSpPr>
        <p:spPr>
          <a:xfrm>
            <a:off x="435924" y="3985423"/>
            <a:ext cx="7429881" cy="920724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457200" marR="0">
              <a:lnSpc>
                <a:spcPts val="2010"/>
              </a:lnSpc>
              <a:spcBef>
                <a:spcPts val="0"/>
              </a:spcBef>
              <a:spcAft>
                <a:spcPts val="0"/>
              </a:spcAft>
            </a:pPr>
            <a:r>
              <a:rPr dirty="0" sz="1800">
                <a:solidFill>
                  <a:srgbClr val="666666"/>
                </a:solidFill>
                <a:latin typeface="FUARNM+ArialMT"/>
                <a:cs typeface="FUARNM+ArialMT"/>
              </a:rPr>
              <a:t>○</a:t>
            </a:r>
            <a:r>
              <a:rPr dirty="0" sz="1800" spc="1163">
                <a:solidFill>
                  <a:srgbClr val="666666"/>
                </a:solidFill>
                <a:latin typeface="Times New Roman"/>
                <a:cs typeface="Times New Roman"/>
              </a:rPr>
              <a:t> </a:t>
            </a:r>
            <a:r>
              <a:rPr dirty="0" sz="1800">
                <a:solidFill>
                  <a:srgbClr val="666666"/>
                </a:solidFill>
                <a:latin typeface="NGQARG+Lato-Regular"/>
                <a:cs typeface="NGQARG+Lato-Regular"/>
              </a:rPr>
              <a:t>Additional</a:t>
            </a:r>
            <a:r>
              <a:rPr dirty="0" sz="1800">
                <a:solidFill>
                  <a:srgbClr val="666666"/>
                </a:solidFill>
                <a:latin typeface="NGQARG+Lato-Regular"/>
                <a:cs typeface="NGQARG+Lato-Regular"/>
              </a:rPr>
              <a:t> </a:t>
            </a:r>
            <a:r>
              <a:rPr dirty="0" sz="1800">
                <a:solidFill>
                  <a:srgbClr val="666666"/>
                </a:solidFill>
                <a:latin typeface="NGQARG+Lato-Regular"/>
                <a:cs typeface="NGQARG+Lato-Regular"/>
              </a:rPr>
              <a:t>Supplies:</a:t>
            </a:r>
            <a:r>
              <a:rPr dirty="0" sz="1800">
                <a:solidFill>
                  <a:srgbClr val="666666"/>
                </a:solidFill>
                <a:latin typeface="NGQARG+Lato-Regular"/>
                <a:cs typeface="NGQARG+Lato-Regular"/>
              </a:rPr>
              <a:t> </a:t>
            </a:r>
            <a:r>
              <a:rPr dirty="0" sz="1800">
                <a:solidFill>
                  <a:srgbClr val="666666"/>
                </a:solidFill>
                <a:latin typeface="NGQARG+Lato-Regular"/>
                <a:cs typeface="NGQARG+Lato-Regular"/>
              </a:rPr>
              <a:t>Food,</a:t>
            </a:r>
            <a:r>
              <a:rPr dirty="0" sz="1800">
                <a:solidFill>
                  <a:srgbClr val="666666"/>
                </a:solidFill>
                <a:latin typeface="NGQARG+Lato-Regular"/>
                <a:cs typeface="NGQARG+Lato-Regular"/>
              </a:rPr>
              <a:t> </a:t>
            </a:r>
            <a:r>
              <a:rPr dirty="0" sz="1800">
                <a:solidFill>
                  <a:srgbClr val="666666"/>
                </a:solidFill>
                <a:latin typeface="NGQARG+Lato-Regular"/>
                <a:cs typeface="NGQARG+Lato-Regular"/>
              </a:rPr>
              <a:t>Water,</a:t>
            </a:r>
            <a:r>
              <a:rPr dirty="0" sz="1800">
                <a:solidFill>
                  <a:srgbClr val="666666"/>
                </a:solidFill>
                <a:latin typeface="NGQARG+Lato-Regular"/>
                <a:cs typeface="NGQARG+Lato-Regular"/>
              </a:rPr>
              <a:t> </a:t>
            </a:r>
            <a:r>
              <a:rPr dirty="0" sz="1800">
                <a:solidFill>
                  <a:srgbClr val="666666"/>
                </a:solidFill>
                <a:latin typeface="NGQARG+Lato-Regular"/>
                <a:cs typeface="NGQARG+Lato-Regular"/>
              </a:rPr>
              <a:t>Shelter,</a:t>
            </a:r>
            <a:r>
              <a:rPr dirty="0" sz="1800">
                <a:solidFill>
                  <a:srgbClr val="666666"/>
                </a:solidFill>
                <a:latin typeface="NGQARG+Lato-Regular"/>
                <a:cs typeface="NGQARG+Lato-Regular"/>
              </a:rPr>
              <a:t> </a:t>
            </a:r>
            <a:r>
              <a:rPr dirty="0" sz="1800">
                <a:solidFill>
                  <a:srgbClr val="666666"/>
                </a:solidFill>
                <a:latin typeface="NGQARG+Lato-Regular"/>
                <a:cs typeface="NGQARG+Lato-Regular"/>
              </a:rPr>
              <a:t>Sanitation</a:t>
            </a:r>
          </a:p>
          <a:p>
            <a:pPr marL="0" marR="0">
              <a:lnSpc>
                <a:spcPts val="1981"/>
              </a:lnSpc>
              <a:spcBef>
                <a:spcPts val="449"/>
              </a:spcBef>
              <a:spcAft>
                <a:spcPts val="0"/>
              </a:spcAft>
            </a:pPr>
            <a:r>
              <a:rPr dirty="0" sz="1800">
                <a:solidFill>
                  <a:srgbClr val="666666"/>
                </a:solidFill>
                <a:latin typeface="DCLSQU+MS-Gothic"/>
                <a:cs typeface="DCLSQU+MS-Gothic"/>
              </a:rPr>
              <a:t>➢</a:t>
            </a:r>
            <a:r>
              <a:rPr dirty="0" sz="1800" spc="450">
                <a:solidFill>
                  <a:srgbClr val="666666"/>
                </a:solidFill>
                <a:latin typeface="Times New Roman"/>
                <a:cs typeface="Times New Roman"/>
              </a:rPr>
              <a:t> </a:t>
            </a:r>
            <a:r>
              <a:rPr dirty="0" sz="1800">
                <a:solidFill>
                  <a:srgbClr val="666666"/>
                </a:solidFill>
                <a:latin typeface="NGQARG+Lato-Regular"/>
                <a:cs typeface="NGQARG+Lato-Regular"/>
              </a:rPr>
              <a:t>Track</a:t>
            </a:r>
            <a:r>
              <a:rPr dirty="0" sz="1800">
                <a:solidFill>
                  <a:srgbClr val="666666"/>
                </a:solidFill>
                <a:latin typeface="NGQARG+Lato-Regular"/>
                <a:cs typeface="NGQARG+Lato-Regular"/>
              </a:rPr>
              <a:t> </a:t>
            </a:r>
            <a:r>
              <a:rPr dirty="0" sz="1800">
                <a:solidFill>
                  <a:srgbClr val="666666"/>
                </a:solidFill>
                <a:latin typeface="NGQARG+Lato-Regular"/>
                <a:cs typeface="NGQARG+Lato-Regular"/>
              </a:rPr>
              <a:t>consumable</a:t>
            </a:r>
            <a:r>
              <a:rPr dirty="0" sz="1800">
                <a:solidFill>
                  <a:srgbClr val="666666"/>
                </a:solidFill>
                <a:latin typeface="NGQARG+Lato-Regular"/>
                <a:cs typeface="NGQARG+Lato-Regular"/>
              </a:rPr>
              <a:t> </a:t>
            </a:r>
            <a:r>
              <a:rPr dirty="0" sz="1800">
                <a:solidFill>
                  <a:srgbClr val="666666"/>
                </a:solidFill>
                <a:latin typeface="NGQARG+Lato-Regular"/>
                <a:cs typeface="NGQARG+Lato-Regular"/>
              </a:rPr>
              <a:t>items</a:t>
            </a:r>
            <a:r>
              <a:rPr dirty="0" sz="1800">
                <a:solidFill>
                  <a:srgbClr val="666666"/>
                </a:solidFill>
                <a:latin typeface="NGQARG+Lato-Regular"/>
                <a:cs typeface="NGQARG+Lato-Regular"/>
              </a:rPr>
              <a:t> </a:t>
            </a:r>
            <a:r>
              <a:rPr dirty="0" sz="1800">
                <a:solidFill>
                  <a:srgbClr val="666666"/>
                </a:solidFill>
                <a:latin typeface="NGQARG+Lato-Regular"/>
                <a:cs typeface="NGQARG+Lato-Regular"/>
              </a:rPr>
              <a:t>for</a:t>
            </a:r>
            <a:r>
              <a:rPr dirty="0" sz="1800">
                <a:solidFill>
                  <a:srgbClr val="666666"/>
                </a:solidFill>
                <a:latin typeface="NGQARG+Lato-Regular"/>
                <a:cs typeface="NGQARG+Lato-Regular"/>
              </a:rPr>
              <a:t> </a:t>
            </a:r>
            <a:r>
              <a:rPr dirty="0" sz="1800">
                <a:solidFill>
                  <a:srgbClr val="666666"/>
                </a:solidFill>
                <a:latin typeface="NGQARG+Lato-Regular"/>
                <a:cs typeface="NGQARG+Lato-Regular"/>
              </a:rPr>
              <a:t>individual</a:t>
            </a:r>
            <a:r>
              <a:rPr dirty="0" sz="1800">
                <a:solidFill>
                  <a:srgbClr val="666666"/>
                </a:solidFill>
                <a:latin typeface="NGQARG+Lato-Regular"/>
                <a:cs typeface="NGQARG+Lato-Regular"/>
              </a:rPr>
              <a:t> </a:t>
            </a:r>
            <a:r>
              <a:rPr dirty="0" sz="1800">
                <a:solidFill>
                  <a:srgbClr val="666666"/>
                </a:solidFill>
                <a:latin typeface="NGQARG+Lato-Regular"/>
                <a:cs typeface="NGQARG+Lato-Regular"/>
              </a:rPr>
              <a:t>allotment</a:t>
            </a:r>
            <a:r>
              <a:rPr dirty="0" sz="1800">
                <a:solidFill>
                  <a:srgbClr val="666666"/>
                </a:solidFill>
                <a:latin typeface="NGQARG+Lato-Regular"/>
                <a:cs typeface="NGQARG+Lato-Regular"/>
              </a:rPr>
              <a:t> </a:t>
            </a:r>
            <a:r>
              <a:rPr dirty="0" sz="1800">
                <a:solidFill>
                  <a:srgbClr val="666666"/>
                </a:solidFill>
                <a:latin typeface="NGQARG+Lato-Regular"/>
                <a:cs typeface="NGQARG+Lato-Regular"/>
              </a:rPr>
              <a:t>and</a:t>
            </a:r>
            <a:r>
              <a:rPr dirty="0" sz="1800">
                <a:solidFill>
                  <a:srgbClr val="666666"/>
                </a:solidFill>
                <a:latin typeface="NGQARG+Lato-Regular"/>
                <a:cs typeface="NGQARG+Lato-Regular"/>
              </a:rPr>
              <a:t> </a:t>
            </a:r>
            <a:r>
              <a:rPr dirty="0" sz="1800">
                <a:solidFill>
                  <a:srgbClr val="666666"/>
                </a:solidFill>
                <a:latin typeface="NGQARG+Lato-Regular"/>
                <a:cs typeface="NGQARG+Lato-Regular"/>
              </a:rPr>
              <a:t>restocking</a:t>
            </a:r>
            <a:r>
              <a:rPr dirty="0" sz="1800">
                <a:solidFill>
                  <a:srgbClr val="666666"/>
                </a:solidFill>
                <a:latin typeface="NGQARG+Lato-Regular"/>
                <a:cs typeface="NGQARG+Lato-Regular"/>
              </a:rPr>
              <a:t> </a:t>
            </a:r>
            <a:r>
              <a:rPr dirty="0" sz="1800">
                <a:solidFill>
                  <a:srgbClr val="666666"/>
                </a:solidFill>
                <a:latin typeface="NGQARG+Lato-Regular"/>
                <a:cs typeface="NGQARG+Lato-Regular"/>
              </a:rPr>
              <a:t>after</a:t>
            </a:r>
          </a:p>
          <a:p>
            <a:pPr marL="342900" marR="0">
              <a:lnSpc>
                <a:spcPts val="1981"/>
              </a:lnSpc>
              <a:spcBef>
                <a:spcPts val="502"/>
              </a:spcBef>
              <a:spcAft>
                <a:spcPts val="0"/>
              </a:spcAft>
            </a:pPr>
            <a:r>
              <a:rPr dirty="0" sz="1800">
                <a:solidFill>
                  <a:srgbClr val="666666"/>
                </a:solidFill>
                <a:latin typeface="NGQARG+Lato-Regular"/>
                <a:cs typeface="NGQARG+Lato-Regular"/>
              </a:rPr>
              <a:t>the</a:t>
            </a:r>
            <a:r>
              <a:rPr dirty="0" sz="1800">
                <a:solidFill>
                  <a:srgbClr val="666666"/>
                </a:solidFill>
                <a:latin typeface="NGQARG+Lato-Regular"/>
                <a:cs typeface="NGQARG+Lato-Regular"/>
              </a:rPr>
              <a:t> </a:t>
            </a:r>
            <a:r>
              <a:rPr dirty="0" sz="1800">
                <a:solidFill>
                  <a:srgbClr val="666666"/>
                </a:solidFill>
                <a:latin typeface="NGQARG+Lato-Regular"/>
                <a:cs typeface="NGQARG+Lato-Regular"/>
              </a:rPr>
              <a:t>event.</a:t>
            </a:r>
            <a:r>
              <a:rPr dirty="0" sz="1800">
                <a:solidFill>
                  <a:srgbClr val="666666"/>
                </a:solidFill>
                <a:latin typeface="NGQARG+Lato-Regular"/>
                <a:cs typeface="NGQARG+Lato-Regular"/>
              </a:rPr>
              <a:t> </a:t>
            </a:r>
            <a:r>
              <a:rPr dirty="0" sz="1800">
                <a:solidFill>
                  <a:srgbClr val="666666"/>
                </a:solidFill>
                <a:latin typeface="NGQARG+Lato-Regular"/>
                <a:cs typeface="NGQARG+Lato-Regular"/>
              </a:rPr>
              <a:t>Manage</a:t>
            </a:r>
            <a:r>
              <a:rPr dirty="0" sz="1800">
                <a:solidFill>
                  <a:srgbClr val="666666"/>
                </a:solidFill>
                <a:latin typeface="NGQARG+Lato-Regular"/>
                <a:cs typeface="NGQARG+Lato-Regular"/>
              </a:rPr>
              <a:t> </a:t>
            </a:r>
            <a:r>
              <a:rPr dirty="0" sz="1800">
                <a:solidFill>
                  <a:srgbClr val="666666"/>
                </a:solidFill>
                <a:latin typeface="NGQARG+Lato-Regular"/>
                <a:cs typeface="NGQARG+Lato-Regular"/>
              </a:rPr>
              <a:t>consumption</a:t>
            </a:r>
            <a:r>
              <a:rPr dirty="0" sz="1800">
                <a:solidFill>
                  <a:srgbClr val="666666"/>
                </a:solidFill>
                <a:latin typeface="NGQARG+Lato-Regular"/>
                <a:cs typeface="NGQARG+Lato-Regular"/>
              </a:rPr>
              <a:t> </a:t>
            </a:r>
            <a:r>
              <a:rPr dirty="0" sz="1800">
                <a:solidFill>
                  <a:srgbClr val="666666"/>
                </a:solidFill>
                <a:latin typeface="NGQARG+Lato-Regular"/>
                <a:cs typeface="NGQARG+Lato-Regular"/>
              </a:rPr>
              <a:t>according</a:t>
            </a:r>
            <a:r>
              <a:rPr dirty="0" sz="1800">
                <a:solidFill>
                  <a:srgbClr val="666666"/>
                </a:solidFill>
                <a:latin typeface="NGQARG+Lato-Regular"/>
                <a:cs typeface="NGQARG+Lato-Regular"/>
              </a:rPr>
              <a:t> </a:t>
            </a:r>
            <a:r>
              <a:rPr dirty="0" sz="1800">
                <a:solidFill>
                  <a:srgbClr val="666666"/>
                </a:solidFill>
                <a:latin typeface="NGQARG+Lato-Regular"/>
                <a:cs typeface="NGQARG+Lato-Regular"/>
              </a:rPr>
              <a:t>to</a:t>
            </a:r>
            <a:r>
              <a:rPr dirty="0" sz="1800">
                <a:solidFill>
                  <a:srgbClr val="666666"/>
                </a:solidFill>
                <a:latin typeface="NGQARG+Lato-Regular"/>
                <a:cs typeface="NGQARG+Lato-Regular"/>
              </a:rPr>
              <a:t> </a:t>
            </a:r>
            <a:r>
              <a:rPr dirty="0" sz="1800">
                <a:solidFill>
                  <a:srgbClr val="666666"/>
                </a:solidFill>
                <a:latin typeface="NGQARG+Lato-Regular"/>
                <a:cs typeface="NGQARG+Lato-Regular"/>
              </a:rPr>
              <a:t>team</a:t>
            </a:r>
            <a:r>
              <a:rPr dirty="0" sz="1800">
                <a:solidFill>
                  <a:srgbClr val="666666"/>
                </a:solidFill>
                <a:latin typeface="NGQARG+Lato-Regular"/>
                <a:cs typeface="NGQARG+Lato-Regular"/>
              </a:rPr>
              <a:t> </a:t>
            </a:r>
            <a:r>
              <a:rPr dirty="0" sz="1800">
                <a:solidFill>
                  <a:srgbClr val="666666"/>
                </a:solidFill>
                <a:latin typeface="NGQARG+Lato-Regular"/>
                <a:cs typeface="NGQARG+Lato-Regular"/>
              </a:rPr>
              <a:t>leader</a:t>
            </a:r>
            <a:r>
              <a:rPr dirty="0" sz="1800">
                <a:solidFill>
                  <a:srgbClr val="666666"/>
                </a:solidFill>
                <a:latin typeface="NGQARG+Lato-Regular"/>
                <a:cs typeface="NGQARG+Lato-Regular"/>
              </a:rPr>
              <a:t> </a:t>
            </a:r>
            <a:r>
              <a:rPr dirty="0" sz="1800">
                <a:solidFill>
                  <a:srgbClr val="666666"/>
                </a:solidFill>
                <a:latin typeface="NGQARG+Lato-Regular"/>
                <a:cs typeface="NGQARG+Lato-Regular"/>
              </a:rPr>
              <a:t>instructions</a:t>
            </a:r>
          </a:p>
        </p:txBody>
      </p:sp>
    </p:spTree>
  </p:cSld>
  <p:clrMapOvr>
    <a:masterClrMapping/>
  </p:clrMapOvr>
</p:sld>
</file>

<file path=ppt/slides/slide24.xml><?xml version="1.0" encoding="utf-8"?>
<p:sld xmlns:p="http://schemas.openxmlformats.org/presentationml/2006/main" xmlns:a="http://schemas.openxmlformats.org/drawingml/2006/main" xmlns:r="http://schemas.openxmlformats.org/officeDocument/2006/relationships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" name="object 1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blipFill>
            <a:blip cstate="print" r:embed="rId2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/>
        </p:txBody>
      </p:sp>
      <p:sp>
        <p:nvSpPr>
          <p:cNvPr id="3" name="object 3"/>
          <p:cNvSpPr txBox="1"/>
          <p:nvPr/>
        </p:nvSpPr>
        <p:spPr>
          <a:xfrm>
            <a:off x="819225" y="1416517"/>
            <a:ext cx="4758829" cy="587413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0" marR="0">
              <a:lnSpc>
                <a:spcPts val="4325"/>
              </a:lnSpc>
              <a:spcBef>
                <a:spcPts val="0"/>
              </a:spcBef>
              <a:spcAft>
                <a:spcPts val="0"/>
              </a:spcAft>
            </a:pPr>
            <a:r>
              <a:rPr dirty="0" sz="3700" b="1">
                <a:solidFill>
                  <a:srgbClr val="1a1a1a"/>
                </a:solidFill>
                <a:latin typeface="BCEHTT+Raleway-Bold"/>
                <a:cs typeface="BCEHTT+Raleway-Bold"/>
              </a:rPr>
              <a:t>School</a:t>
            </a:r>
            <a:r>
              <a:rPr dirty="0" sz="3700" b="1">
                <a:solidFill>
                  <a:srgbClr val="1a1a1a"/>
                </a:solidFill>
                <a:latin typeface="BCEHTT+Raleway-Bold"/>
                <a:cs typeface="BCEHTT+Raleway-Bold"/>
              </a:rPr>
              <a:t> </a:t>
            </a:r>
            <a:r>
              <a:rPr dirty="0" sz="3700" b="1">
                <a:solidFill>
                  <a:srgbClr val="1a1a1a"/>
                </a:solidFill>
                <a:latin typeface="BCEHTT+Raleway-Bold"/>
                <a:cs typeface="BCEHTT+Raleway-Bold"/>
              </a:rPr>
              <a:t>Strike</a:t>
            </a:r>
            <a:r>
              <a:rPr dirty="0" sz="3700" b="1">
                <a:solidFill>
                  <a:srgbClr val="1a1a1a"/>
                </a:solidFill>
                <a:latin typeface="BCEHTT+Raleway-Bold"/>
                <a:cs typeface="BCEHTT+Raleway-Bold"/>
              </a:rPr>
              <a:t> </a:t>
            </a:r>
            <a:r>
              <a:rPr dirty="0" sz="3700" b="1">
                <a:solidFill>
                  <a:srgbClr val="1a1a1a"/>
                </a:solidFill>
                <a:latin typeface="BCEHTT+Raleway-Bold"/>
                <a:cs typeface="BCEHTT+Raleway-Bold"/>
              </a:rPr>
              <a:t>Teams</a:t>
            </a:r>
          </a:p>
        </p:txBody>
      </p:sp>
    </p:spTree>
  </p:cSld>
  <p:clrMapOvr>
    <a:masterClrMapping/>
  </p:clrMapOvr>
</p:sld>
</file>

<file path=ppt/slides/slide25.xml><?xml version="1.0" encoding="utf-8"?>
<p:sld xmlns:p="http://schemas.openxmlformats.org/presentationml/2006/main" xmlns:a="http://schemas.openxmlformats.org/drawingml/2006/main" xmlns:r="http://schemas.openxmlformats.org/officeDocument/2006/relationships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" name="object 1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blipFill>
            <a:blip cstate="print" r:embed="rId2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/>
        </p:txBody>
      </p:sp>
      <p:sp>
        <p:nvSpPr>
          <p:cNvPr id="3" name="object 3"/>
          <p:cNvSpPr txBox="1"/>
          <p:nvPr/>
        </p:nvSpPr>
        <p:spPr>
          <a:xfrm>
            <a:off x="819225" y="679969"/>
            <a:ext cx="2715260" cy="409257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0" marR="0">
              <a:lnSpc>
                <a:spcPts val="2922"/>
              </a:lnSpc>
              <a:spcBef>
                <a:spcPts val="0"/>
              </a:spcBef>
              <a:spcAft>
                <a:spcPts val="0"/>
              </a:spcAft>
            </a:pPr>
            <a:r>
              <a:rPr dirty="0" sz="2500" b="1">
                <a:solidFill>
                  <a:srgbClr val="1a1a1a"/>
                </a:solidFill>
                <a:latin typeface="BCEHTT+Raleway-Bold"/>
                <a:cs typeface="BCEHTT+Raleway-Bold"/>
              </a:rPr>
              <a:t>Search</a:t>
            </a:r>
            <a:r>
              <a:rPr dirty="0" sz="2500" b="1">
                <a:solidFill>
                  <a:srgbClr val="1a1a1a"/>
                </a:solidFill>
                <a:latin typeface="BCEHTT+Raleway-Bold"/>
                <a:cs typeface="BCEHTT+Raleway-Bold"/>
              </a:rPr>
              <a:t> </a:t>
            </a:r>
            <a:r>
              <a:rPr dirty="0" sz="2500" b="1">
                <a:solidFill>
                  <a:srgbClr val="1a1a1a"/>
                </a:solidFill>
                <a:latin typeface="BCEHTT+Raleway-Bold"/>
                <a:cs typeface="BCEHTT+Raleway-Bold"/>
              </a:rPr>
              <a:t>&amp;</a:t>
            </a:r>
            <a:r>
              <a:rPr dirty="0" sz="2500" b="1">
                <a:solidFill>
                  <a:srgbClr val="1a1a1a"/>
                </a:solidFill>
                <a:latin typeface="BCEHTT+Raleway-Bold"/>
                <a:cs typeface="BCEHTT+Raleway-Bold"/>
              </a:rPr>
              <a:t> </a:t>
            </a:r>
            <a:r>
              <a:rPr dirty="0" sz="2500" b="1">
                <a:solidFill>
                  <a:srgbClr val="1a1a1a"/>
                </a:solidFill>
                <a:latin typeface="BCEHTT+Raleway-Bold"/>
                <a:cs typeface="BCEHTT+Raleway-Bold"/>
              </a:rPr>
              <a:t>Rescue</a:t>
            </a:r>
          </a:p>
        </p:txBody>
      </p:sp>
      <p:sp>
        <p:nvSpPr>
          <p:cNvPr id="4" name="object 4"/>
          <p:cNvSpPr txBox="1"/>
          <p:nvPr/>
        </p:nvSpPr>
        <p:spPr>
          <a:xfrm>
            <a:off x="592894" y="1364573"/>
            <a:ext cx="3171247" cy="300676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0" marR="0">
              <a:lnSpc>
                <a:spcPts val="2043"/>
              </a:lnSpc>
              <a:spcBef>
                <a:spcPts val="0"/>
              </a:spcBef>
              <a:spcAft>
                <a:spcPts val="0"/>
              </a:spcAft>
            </a:pPr>
            <a:r>
              <a:rPr dirty="0" sz="1850">
                <a:solidFill>
                  <a:srgbClr val="cc0000"/>
                </a:solidFill>
                <a:latin typeface="FUARNM+ArialMT"/>
                <a:cs typeface="FUARNM+ArialMT"/>
              </a:rPr>
              <a:t>●</a:t>
            </a:r>
            <a:r>
              <a:rPr dirty="0" sz="1850" spc="1135">
                <a:solidFill>
                  <a:srgbClr val="cc0000"/>
                </a:solidFill>
                <a:latin typeface="Times New Roman"/>
                <a:cs typeface="Times New Roman"/>
              </a:rPr>
              <a:t> </a:t>
            </a:r>
            <a:r>
              <a:rPr dirty="0" sz="1850" spc="-10">
                <a:solidFill>
                  <a:srgbClr val="cc0000"/>
                </a:solidFill>
                <a:latin typeface="NGQARG+Lato-Regular"/>
                <a:cs typeface="NGQARG+Lato-Regular"/>
              </a:rPr>
              <a:t>Reports</a:t>
            </a:r>
            <a:r>
              <a:rPr dirty="0" sz="1850">
                <a:solidFill>
                  <a:srgbClr val="cc0000"/>
                </a:solidFill>
                <a:latin typeface="NGQARG+Lato-Regular"/>
                <a:cs typeface="NGQARG+Lato-Regular"/>
              </a:rPr>
              <a:t> </a:t>
            </a:r>
            <a:r>
              <a:rPr dirty="0" sz="1850">
                <a:solidFill>
                  <a:srgbClr val="cc0000"/>
                </a:solidFill>
                <a:latin typeface="NGQARG+Lato-Regular"/>
                <a:cs typeface="NGQARG+Lato-Regular"/>
              </a:rPr>
              <a:t>to</a:t>
            </a:r>
            <a:r>
              <a:rPr dirty="0" sz="1850">
                <a:solidFill>
                  <a:srgbClr val="cc0000"/>
                </a:solidFill>
                <a:latin typeface="NGQARG+Lato-Regular"/>
                <a:cs typeface="NGQARG+Lato-Regular"/>
              </a:rPr>
              <a:t> </a:t>
            </a:r>
            <a:r>
              <a:rPr dirty="0" sz="1850" spc="-10">
                <a:solidFill>
                  <a:srgbClr val="cc0000"/>
                </a:solidFill>
                <a:latin typeface="NGQARG+Lato-Regular"/>
                <a:cs typeface="NGQARG+Lato-Regular"/>
              </a:rPr>
              <a:t>Safety</a:t>
            </a:r>
            <a:r>
              <a:rPr dirty="0" sz="1850">
                <a:solidFill>
                  <a:srgbClr val="cc0000"/>
                </a:solidFill>
                <a:latin typeface="NGQARG+Lato-Regular"/>
                <a:cs typeface="NGQARG+Lato-Regular"/>
              </a:rPr>
              <a:t> </a:t>
            </a:r>
            <a:r>
              <a:rPr dirty="0" sz="1850" spc="-10">
                <a:solidFill>
                  <a:srgbClr val="cc0000"/>
                </a:solidFill>
                <a:latin typeface="NGQARG+Lato-Regular"/>
                <a:cs typeface="NGQARG+Lato-Regular"/>
              </a:rPr>
              <a:t>Director</a:t>
            </a:r>
          </a:p>
        </p:txBody>
      </p:sp>
      <p:sp>
        <p:nvSpPr>
          <p:cNvPr id="5" name="object 5"/>
          <p:cNvSpPr txBox="1"/>
          <p:nvPr/>
        </p:nvSpPr>
        <p:spPr>
          <a:xfrm>
            <a:off x="592894" y="1756375"/>
            <a:ext cx="5005122" cy="300675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0" marR="0">
              <a:lnSpc>
                <a:spcPts val="2043"/>
              </a:lnSpc>
              <a:spcBef>
                <a:spcPts val="0"/>
              </a:spcBef>
              <a:spcAft>
                <a:spcPts val="0"/>
              </a:spcAft>
            </a:pPr>
            <a:r>
              <a:rPr dirty="0" sz="1850">
                <a:solidFill>
                  <a:srgbClr val="666666"/>
                </a:solidFill>
                <a:latin typeface="FUARNM+ArialMT"/>
                <a:cs typeface="FUARNM+ArialMT"/>
              </a:rPr>
              <a:t>●</a:t>
            </a:r>
            <a:r>
              <a:rPr dirty="0" sz="1850" spc="1135">
                <a:solidFill>
                  <a:srgbClr val="666666"/>
                </a:solidFill>
                <a:latin typeface="Times New Roman"/>
                <a:cs typeface="Times New Roman"/>
              </a:rPr>
              <a:t> </a:t>
            </a:r>
            <a:r>
              <a:rPr dirty="0" sz="1850" spc="-10">
                <a:solidFill>
                  <a:srgbClr val="666666"/>
                </a:solidFill>
                <a:latin typeface="NGQARG+Lato-Regular"/>
                <a:cs typeface="NGQARG+Lato-Regular"/>
              </a:rPr>
              <a:t>Search</a:t>
            </a:r>
            <a:r>
              <a:rPr dirty="0" sz="1850">
                <a:solidFill>
                  <a:srgbClr val="666666"/>
                </a:solidFill>
                <a:latin typeface="NGQARG+Lato-Regular"/>
                <a:cs typeface="NGQARG+Lato-Regular"/>
              </a:rPr>
              <a:t> </a:t>
            </a:r>
            <a:r>
              <a:rPr dirty="0" sz="1850">
                <a:solidFill>
                  <a:srgbClr val="666666"/>
                </a:solidFill>
                <a:latin typeface="NGQARG+Lato-Regular"/>
                <a:cs typeface="NGQARG+Lato-Regular"/>
              </a:rPr>
              <a:t>&amp;</a:t>
            </a:r>
            <a:r>
              <a:rPr dirty="0" sz="1850" spc="-18">
                <a:solidFill>
                  <a:srgbClr val="666666"/>
                </a:solidFill>
                <a:latin typeface="NGQARG+Lato-Regular"/>
                <a:cs typeface="NGQARG+Lato-Regular"/>
              </a:rPr>
              <a:t> </a:t>
            </a:r>
            <a:r>
              <a:rPr dirty="0" sz="1850" spc="-10">
                <a:solidFill>
                  <a:srgbClr val="666666"/>
                </a:solidFill>
                <a:latin typeface="NGQARG+Lato-Regular"/>
                <a:cs typeface="NGQARG+Lato-Regular"/>
              </a:rPr>
              <a:t>Rescue</a:t>
            </a:r>
            <a:r>
              <a:rPr dirty="0" sz="1850">
                <a:solidFill>
                  <a:srgbClr val="666666"/>
                </a:solidFill>
                <a:latin typeface="NGQARG+Lato-Regular"/>
                <a:cs typeface="NGQARG+Lato-Regular"/>
              </a:rPr>
              <a:t> </a:t>
            </a:r>
            <a:r>
              <a:rPr dirty="0" sz="1850" spc="-10">
                <a:solidFill>
                  <a:srgbClr val="666666"/>
                </a:solidFill>
                <a:latin typeface="NGQARG+Lato-Regular"/>
                <a:cs typeface="NGQARG+Lato-Regular"/>
              </a:rPr>
              <a:t>team</a:t>
            </a:r>
            <a:r>
              <a:rPr dirty="0" sz="1850" spc="-10">
                <a:solidFill>
                  <a:srgbClr val="666666"/>
                </a:solidFill>
                <a:latin typeface="NGQARG+Lato-Regular"/>
                <a:cs typeface="NGQARG+Lato-Regular"/>
              </a:rPr>
              <a:t> </a:t>
            </a:r>
            <a:r>
              <a:rPr dirty="0" sz="1850">
                <a:solidFill>
                  <a:srgbClr val="666666"/>
                </a:solidFill>
                <a:latin typeface="NGQARG+Lato-Regular"/>
                <a:cs typeface="NGQARG+Lato-Regular"/>
              </a:rPr>
              <a:t>is</a:t>
            </a:r>
            <a:r>
              <a:rPr dirty="0" sz="1850">
                <a:solidFill>
                  <a:srgbClr val="666666"/>
                </a:solidFill>
                <a:latin typeface="NGQARG+Lato-Regular"/>
                <a:cs typeface="NGQARG+Lato-Regular"/>
              </a:rPr>
              <a:t> </a:t>
            </a:r>
            <a:r>
              <a:rPr dirty="0" sz="1850" spc="-10">
                <a:solidFill>
                  <a:srgbClr val="666666"/>
                </a:solidFill>
                <a:latin typeface="NGQARG+Lato-Regular"/>
                <a:cs typeface="NGQARG+Lato-Regular"/>
              </a:rPr>
              <a:t>responsible</a:t>
            </a:r>
            <a:r>
              <a:rPr dirty="0" sz="1850">
                <a:solidFill>
                  <a:srgbClr val="666666"/>
                </a:solidFill>
                <a:latin typeface="NGQARG+Lato-Regular"/>
                <a:cs typeface="NGQARG+Lato-Regular"/>
              </a:rPr>
              <a:t> </a:t>
            </a:r>
            <a:r>
              <a:rPr dirty="0" sz="1850">
                <a:solidFill>
                  <a:srgbClr val="666666"/>
                </a:solidFill>
                <a:latin typeface="NGQARG+Lato-Regular"/>
                <a:cs typeface="NGQARG+Lato-Regular"/>
              </a:rPr>
              <a:t>for</a:t>
            </a:r>
            <a:r>
              <a:rPr dirty="0" sz="1850">
                <a:solidFill>
                  <a:srgbClr val="666666"/>
                </a:solidFill>
                <a:latin typeface="NGQARG+Lato-Regular"/>
                <a:cs typeface="NGQARG+Lato-Regular"/>
              </a:rPr>
              <a:t> </a:t>
            </a:r>
            <a:r>
              <a:rPr dirty="0" sz="1850">
                <a:solidFill>
                  <a:srgbClr val="666666"/>
                </a:solidFill>
                <a:latin typeface="NGQARG+Lato-Regular"/>
                <a:cs typeface="NGQARG+Lato-Regular"/>
              </a:rPr>
              <a:t>light</a:t>
            </a:r>
          </a:p>
        </p:txBody>
      </p:sp>
      <p:sp>
        <p:nvSpPr>
          <p:cNvPr id="6" name="object 6"/>
          <p:cNvSpPr txBox="1"/>
          <p:nvPr/>
        </p:nvSpPr>
        <p:spPr>
          <a:xfrm>
            <a:off x="937699" y="2021178"/>
            <a:ext cx="4523268" cy="293843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0" marR="0">
              <a:lnSpc>
                <a:spcPts val="2013"/>
              </a:lnSpc>
              <a:spcBef>
                <a:spcPts val="0"/>
              </a:spcBef>
              <a:spcAft>
                <a:spcPts val="0"/>
              </a:spcAft>
            </a:pPr>
            <a:r>
              <a:rPr dirty="0" sz="1850" spc="-10">
                <a:solidFill>
                  <a:srgbClr val="666666"/>
                </a:solidFill>
                <a:latin typeface="NGQARG+Lato-Regular"/>
                <a:cs typeface="NGQARG+Lato-Regular"/>
              </a:rPr>
              <a:t>search</a:t>
            </a:r>
            <a:r>
              <a:rPr dirty="0" sz="1850">
                <a:solidFill>
                  <a:srgbClr val="666666"/>
                </a:solidFill>
                <a:latin typeface="NGQARG+Lato-Regular"/>
                <a:cs typeface="NGQARG+Lato-Regular"/>
              </a:rPr>
              <a:t> </a:t>
            </a:r>
            <a:r>
              <a:rPr dirty="0" sz="1850" spc="-10">
                <a:solidFill>
                  <a:srgbClr val="666666"/>
                </a:solidFill>
                <a:latin typeface="NGQARG+Lato-Regular"/>
                <a:cs typeface="NGQARG+Lato-Regular"/>
              </a:rPr>
              <a:t>and</a:t>
            </a:r>
            <a:r>
              <a:rPr dirty="0" sz="1850">
                <a:solidFill>
                  <a:srgbClr val="666666"/>
                </a:solidFill>
                <a:latin typeface="NGQARG+Lato-Regular"/>
                <a:cs typeface="NGQARG+Lato-Regular"/>
              </a:rPr>
              <a:t> </a:t>
            </a:r>
            <a:r>
              <a:rPr dirty="0" sz="1850" spc="-10">
                <a:solidFill>
                  <a:srgbClr val="666666"/>
                </a:solidFill>
                <a:latin typeface="NGQARG+Lato-Regular"/>
                <a:cs typeface="NGQARG+Lato-Regular"/>
              </a:rPr>
              <a:t>rescue</a:t>
            </a:r>
            <a:r>
              <a:rPr dirty="0" sz="1850">
                <a:solidFill>
                  <a:srgbClr val="666666"/>
                </a:solidFill>
                <a:latin typeface="NGQARG+Lato-Regular"/>
                <a:cs typeface="NGQARG+Lato-Regular"/>
              </a:rPr>
              <a:t> </a:t>
            </a:r>
            <a:r>
              <a:rPr dirty="0" sz="1850">
                <a:solidFill>
                  <a:srgbClr val="666666"/>
                </a:solidFill>
                <a:latin typeface="NGQARG+Lato-Regular"/>
                <a:cs typeface="NGQARG+Lato-Regular"/>
              </a:rPr>
              <a:t>in</a:t>
            </a:r>
            <a:r>
              <a:rPr dirty="0" sz="1850" spc="-10">
                <a:solidFill>
                  <a:srgbClr val="666666"/>
                </a:solidFill>
                <a:latin typeface="NGQARG+Lato-Regular"/>
                <a:cs typeface="NGQARG+Lato-Regular"/>
              </a:rPr>
              <a:t> </a:t>
            </a:r>
            <a:r>
              <a:rPr dirty="0" sz="1850">
                <a:solidFill>
                  <a:srgbClr val="666666"/>
                </a:solidFill>
                <a:latin typeface="NGQARG+Lato-Regular"/>
                <a:cs typeface="NGQARG+Lato-Regular"/>
              </a:rPr>
              <a:t>lieu</a:t>
            </a:r>
            <a:r>
              <a:rPr dirty="0" sz="1850">
                <a:solidFill>
                  <a:srgbClr val="666666"/>
                </a:solidFill>
                <a:latin typeface="NGQARG+Lato-Regular"/>
                <a:cs typeface="NGQARG+Lato-Regular"/>
              </a:rPr>
              <a:t> </a:t>
            </a:r>
            <a:r>
              <a:rPr dirty="0" sz="1850" spc="-11">
                <a:solidFill>
                  <a:srgbClr val="666666"/>
                </a:solidFill>
                <a:latin typeface="NGQARG+Lato-Regular"/>
                <a:cs typeface="NGQARG+Lato-Regular"/>
              </a:rPr>
              <a:t>of</a:t>
            </a:r>
            <a:r>
              <a:rPr dirty="0" sz="1850">
                <a:solidFill>
                  <a:srgbClr val="666666"/>
                </a:solidFill>
                <a:latin typeface="NGQARG+Lato-Regular"/>
                <a:cs typeface="NGQARG+Lato-Regular"/>
              </a:rPr>
              <a:t> </a:t>
            </a:r>
            <a:r>
              <a:rPr dirty="0" sz="1850">
                <a:solidFill>
                  <a:srgbClr val="666666"/>
                </a:solidFill>
                <a:latin typeface="NGQARG+Lato-Regular"/>
                <a:cs typeface="NGQARG+Lato-Regular"/>
              </a:rPr>
              <a:t>first</a:t>
            </a:r>
            <a:r>
              <a:rPr dirty="0" sz="1850">
                <a:solidFill>
                  <a:srgbClr val="666666"/>
                </a:solidFill>
                <a:latin typeface="NGQARG+Lato-Regular"/>
                <a:cs typeface="NGQARG+Lato-Regular"/>
              </a:rPr>
              <a:t> </a:t>
            </a:r>
            <a:r>
              <a:rPr dirty="0" sz="1850" spc="-10">
                <a:solidFill>
                  <a:srgbClr val="666666"/>
                </a:solidFill>
                <a:latin typeface="NGQARG+Lato-Regular"/>
                <a:cs typeface="NGQARG+Lato-Regular"/>
              </a:rPr>
              <a:t>responders</a:t>
            </a:r>
          </a:p>
        </p:txBody>
      </p:sp>
      <p:sp>
        <p:nvSpPr>
          <p:cNvPr id="7" name="object 7"/>
          <p:cNvSpPr txBox="1"/>
          <p:nvPr/>
        </p:nvSpPr>
        <p:spPr>
          <a:xfrm>
            <a:off x="592894" y="2394640"/>
            <a:ext cx="5215106" cy="300675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0" marR="0">
              <a:lnSpc>
                <a:spcPts val="2043"/>
              </a:lnSpc>
              <a:spcBef>
                <a:spcPts val="0"/>
              </a:spcBef>
              <a:spcAft>
                <a:spcPts val="0"/>
              </a:spcAft>
            </a:pPr>
            <a:r>
              <a:rPr dirty="0" sz="1850">
                <a:solidFill>
                  <a:srgbClr val="666666"/>
                </a:solidFill>
                <a:latin typeface="FUARNM+ArialMT"/>
                <a:cs typeface="FUARNM+ArialMT"/>
              </a:rPr>
              <a:t>●</a:t>
            </a:r>
            <a:r>
              <a:rPr dirty="0" sz="1850" spc="1135">
                <a:solidFill>
                  <a:srgbClr val="666666"/>
                </a:solidFill>
                <a:latin typeface="Times New Roman"/>
                <a:cs typeface="Times New Roman"/>
              </a:rPr>
              <a:t> </a:t>
            </a:r>
            <a:r>
              <a:rPr dirty="0" sz="1850" spc="-10">
                <a:solidFill>
                  <a:srgbClr val="666666"/>
                </a:solidFill>
                <a:latin typeface="NGQARG+Lato-Regular"/>
                <a:cs typeface="NGQARG+Lato-Regular"/>
              </a:rPr>
              <a:t>Enter***</a:t>
            </a:r>
            <a:r>
              <a:rPr dirty="0" sz="1850">
                <a:solidFill>
                  <a:srgbClr val="666666"/>
                </a:solidFill>
                <a:latin typeface="NGQARG+Lato-Regular"/>
                <a:cs typeface="NGQARG+Lato-Regular"/>
              </a:rPr>
              <a:t> </a:t>
            </a:r>
            <a:r>
              <a:rPr dirty="0" sz="1850" spc="-10">
                <a:solidFill>
                  <a:srgbClr val="666666"/>
                </a:solidFill>
                <a:latin typeface="NGQARG+Lato-Regular"/>
                <a:cs typeface="NGQARG+Lato-Regular"/>
              </a:rPr>
              <a:t>and</a:t>
            </a:r>
            <a:r>
              <a:rPr dirty="0" sz="1850">
                <a:solidFill>
                  <a:srgbClr val="666666"/>
                </a:solidFill>
                <a:latin typeface="NGQARG+Lato-Regular"/>
                <a:cs typeface="NGQARG+Lato-Regular"/>
              </a:rPr>
              <a:t> </a:t>
            </a:r>
            <a:r>
              <a:rPr dirty="0" sz="1850" spc="-10">
                <a:solidFill>
                  <a:srgbClr val="666666"/>
                </a:solidFill>
                <a:latin typeface="NGQARG+Lato-Regular"/>
                <a:cs typeface="NGQARG+Lato-Regular"/>
              </a:rPr>
              <a:t>search</a:t>
            </a:r>
            <a:r>
              <a:rPr dirty="0" sz="1850">
                <a:solidFill>
                  <a:srgbClr val="666666"/>
                </a:solidFill>
                <a:latin typeface="NGQARG+Lato-Regular"/>
                <a:cs typeface="NGQARG+Lato-Regular"/>
              </a:rPr>
              <a:t> </a:t>
            </a:r>
            <a:r>
              <a:rPr dirty="0" sz="1850" spc="-10">
                <a:solidFill>
                  <a:srgbClr val="666666"/>
                </a:solidFill>
                <a:latin typeface="NGQARG+Lato-Regular"/>
                <a:cs typeface="NGQARG+Lato-Regular"/>
              </a:rPr>
              <a:t>the</a:t>
            </a:r>
            <a:r>
              <a:rPr dirty="0" sz="1850">
                <a:solidFill>
                  <a:srgbClr val="666666"/>
                </a:solidFill>
                <a:latin typeface="NGQARG+Lato-Regular"/>
                <a:cs typeface="NGQARG+Lato-Regular"/>
              </a:rPr>
              <a:t> </a:t>
            </a:r>
            <a:r>
              <a:rPr dirty="0" sz="1850">
                <a:solidFill>
                  <a:srgbClr val="666666"/>
                </a:solidFill>
                <a:latin typeface="NGQARG+Lato-Regular"/>
                <a:cs typeface="NGQARG+Lato-Regular"/>
              </a:rPr>
              <a:t>building</a:t>
            </a:r>
            <a:r>
              <a:rPr dirty="0" sz="1850">
                <a:solidFill>
                  <a:srgbClr val="666666"/>
                </a:solidFill>
                <a:latin typeface="NGQARG+Lato-Regular"/>
                <a:cs typeface="NGQARG+Lato-Regular"/>
              </a:rPr>
              <a:t> </a:t>
            </a:r>
            <a:r>
              <a:rPr dirty="0" sz="1850">
                <a:solidFill>
                  <a:srgbClr val="666666"/>
                </a:solidFill>
                <a:latin typeface="NGQARG+Lato-Regular"/>
                <a:cs typeface="NGQARG+Lato-Regular"/>
              </a:rPr>
              <a:t>to</a:t>
            </a:r>
            <a:r>
              <a:rPr dirty="0" sz="1850">
                <a:solidFill>
                  <a:srgbClr val="666666"/>
                </a:solidFill>
                <a:latin typeface="NGQARG+Lato-Regular"/>
                <a:cs typeface="NGQARG+Lato-Regular"/>
              </a:rPr>
              <a:t> </a:t>
            </a:r>
            <a:r>
              <a:rPr dirty="0" sz="1850">
                <a:solidFill>
                  <a:srgbClr val="666666"/>
                </a:solidFill>
                <a:latin typeface="NGQARG+Lato-Regular"/>
                <a:cs typeface="NGQARG+Lato-Regular"/>
              </a:rPr>
              <a:t>find</a:t>
            </a:r>
            <a:r>
              <a:rPr dirty="0" sz="1850">
                <a:solidFill>
                  <a:srgbClr val="666666"/>
                </a:solidFill>
                <a:latin typeface="NGQARG+Lato-Regular"/>
                <a:cs typeface="NGQARG+Lato-Regular"/>
              </a:rPr>
              <a:t> </a:t>
            </a:r>
            <a:r>
              <a:rPr dirty="0" sz="1850" spc="-10">
                <a:solidFill>
                  <a:srgbClr val="666666"/>
                </a:solidFill>
                <a:latin typeface="NGQARG+Lato-Regular"/>
                <a:cs typeface="NGQARG+Lato-Regular"/>
              </a:rPr>
              <a:t>anyone</a:t>
            </a:r>
          </a:p>
        </p:txBody>
      </p:sp>
      <p:sp>
        <p:nvSpPr>
          <p:cNvPr id="8" name="object 8"/>
          <p:cNvSpPr txBox="1"/>
          <p:nvPr/>
        </p:nvSpPr>
        <p:spPr>
          <a:xfrm>
            <a:off x="937699" y="2637143"/>
            <a:ext cx="3096354" cy="293843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0" marR="0">
              <a:lnSpc>
                <a:spcPts val="2013"/>
              </a:lnSpc>
              <a:spcBef>
                <a:spcPts val="0"/>
              </a:spcBef>
              <a:spcAft>
                <a:spcPts val="0"/>
              </a:spcAft>
            </a:pPr>
            <a:r>
              <a:rPr dirty="0" sz="1850" spc="-14">
                <a:solidFill>
                  <a:srgbClr val="666666"/>
                </a:solidFill>
                <a:latin typeface="NGQARG+Lato-Regular"/>
                <a:cs typeface="NGQARG+Lato-Regular"/>
              </a:rPr>
              <a:t>who</a:t>
            </a:r>
            <a:r>
              <a:rPr dirty="0" sz="1850">
                <a:solidFill>
                  <a:srgbClr val="666666"/>
                </a:solidFill>
                <a:latin typeface="NGQARG+Lato-Regular"/>
                <a:cs typeface="NGQARG+Lato-Regular"/>
              </a:rPr>
              <a:t> </a:t>
            </a:r>
            <a:r>
              <a:rPr dirty="0" sz="1850" spc="-10">
                <a:solidFill>
                  <a:srgbClr val="666666"/>
                </a:solidFill>
                <a:latin typeface="NGQARG+Lato-Regular"/>
                <a:cs typeface="NGQARG+Lato-Regular"/>
              </a:rPr>
              <a:t>has</a:t>
            </a:r>
            <a:r>
              <a:rPr dirty="0" sz="1850">
                <a:solidFill>
                  <a:srgbClr val="666666"/>
                </a:solidFill>
                <a:latin typeface="NGQARG+Lato-Regular"/>
                <a:cs typeface="NGQARG+Lato-Regular"/>
              </a:rPr>
              <a:t> </a:t>
            </a:r>
            <a:r>
              <a:rPr dirty="0" sz="1850" spc="-11">
                <a:solidFill>
                  <a:srgbClr val="666666"/>
                </a:solidFill>
                <a:latin typeface="NGQARG+Lato-Regular"/>
                <a:cs typeface="NGQARG+Lato-Regular"/>
              </a:rPr>
              <a:t>not</a:t>
            </a:r>
            <a:r>
              <a:rPr dirty="0" sz="1850">
                <a:solidFill>
                  <a:srgbClr val="666666"/>
                </a:solidFill>
                <a:latin typeface="NGQARG+Lato-Regular"/>
                <a:cs typeface="NGQARG+Lato-Regular"/>
              </a:rPr>
              <a:t> </a:t>
            </a:r>
            <a:r>
              <a:rPr dirty="0" sz="1850" spc="-12">
                <a:solidFill>
                  <a:srgbClr val="666666"/>
                </a:solidFill>
                <a:latin typeface="NGQARG+Lato-Regular"/>
                <a:cs typeface="NGQARG+Lato-Regular"/>
              </a:rPr>
              <a:t>made</a:t>
            </a:r>
            <a:r>
              <a:rPr dirty="0" sz="1850">
                <a:solidFill>
                  <a:srgbClr val="666666"/>
                </a:solidFill>
                <a:latin typeface="NGQARG+Lato-Regular"/>
                <a:cs typeface="NGQARG+Lato-Regular"/>
              </a:rPr>
              <a:t> </a:t>
            </a:r>
            <a:r>
              <a:rPr dirty="0" sz="1850">
                <a:solidFill>
                  <a:srgbClr val="666666"/>
                </a:solidFill>
                <a:latin typeface="NGQARG+Lato-Regular"/>
                <a:cs typeface="NGQARG+Lato-Regular"/>
              </a:rPr>
              <a:t>it</a:t>
            </a:r>
            <a:r>
              <a:rPr dirty="0" sz="1850">
                <a:solidFill>
                  <a:srgbClr val="666666"/>
                </a:solidFill>
                <a:latin typeface="NGQARG+Lato-Regular"/>
                <a:cs typeface="NGQARG+Lato-Regular"/>
              </a:rPr>
              <a:t> </a:t>
            </a:r>
            <a:r>
              <a:rPr dirty="0" sz="1850">
                <a:solidFill>
                  <a:srgbClr val="666666"/>
                </a:solidFill>
                <a:latin typeface="NGQARG+Lato-Regular"/>
                <a:cs typeface="NGQARG+Lato-Regular"/>
              </a:rPr>
              <a:t>to</a:t>
            </a:r>
            <a:r>
              <a:rPr dirty="0" sz="1850">
                <a:solidFill>
                  <a:srgbClr val="666666"/>
                </a:solidFill>
                <a:latin typeface="NGQARG+Lato-Regular"/>
                <a:cs typeface="NGQARG+Lato-Regular"/>
              </a:rPr>
              <a:t> </a:t>
            </a:r>
            <a:r>
              <a:rPr dirty="0" sz="1850">
                <a:solidFill>
                  <a:srgbClr val="666666"/>
                </a:solidFill>
                <a:latin typeface="NGQARG+Lato-Regular"/>
                <a:cs typeface="NGQARG+Lato-Regular"/>
              </a:rPr>
              <a:t>safety</a:t>
            </a:r>
          </a:p>
        </p:txBody>
      </p:sp>
      <p:sp>
        <p:nvSpPr>
          <p:cNvPr id="9" name="object 9"/>
          <p:cNvSpPr txBox="1"/>
          <p:nvPr/>
        </p:nvSpPr>
        <p:spPr>
          <a:xfrm>
            <a:off x="592894" y="3006647"/>
            <a:ext cx="5017897" cy="300675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0" marR="0">
              <a:lnSpc>
                <a:spcPts val="2043"/>
              </a:lnSpc>
              <a:spcBef>
                <a:spcPts val="0"/>
              </a:spcBef>
              <a:spcAft>
                <a:spcPts val="0"/>
              </a:spcAft>
            </a:pPr>
            <a:r>
              <a:rPr dirty="0" sz="1850">
                <a:solidFill>
                  <a:srgbClr val="666666"/>
                </a:solidFill>
                <a:latin typeface="FUARNM+ArialMT"/>
                <a:cs typeface="FUARNM+ArialMT"/>
              </a:rPr>
              <a:t>●</a:t>
            </a:r>
            <a:r>
              <a:rPr dirty="0" sz="1850" spc="1135">
                <a:solidFill>
                  <a:srgbClr val="666666"/>
                </a:solidFill>
                <a:latin typeface="Times New Roman"/>
                <a:cs typeface="Times New Roman"/>
              </a:rPr>
              <a:t> </a:t>
            </a:r>
            <a:r>
              <a:rPr dirty="0" sz="1850" spc="-10">
                <a:solidFill>
                  <a:srgbClr val="666666"/>
                </a:solidFill>
                <a:latin typeface="NGQARG+Lato-Regular"/>
                <a:cs typeface="NGQARG+Lato-Regular"/>
              </a:rPr>
              <a:t>Help</a:t>
            </a:r>
            <a:r>
              <a:rPr dirty="0" sz="1850">
                <a:solidFill>
                  <a:srgbClr val="666666"/>
                </a:solidFill>
                <a:latin typeface="NGQARG+Lato-Regular"/>
                <a:cs typeface="NGQARG+Lato-Regular"/>
              </a:rPr>
              <a:t> </a:t>
            </a:r>
            <a:r>
              <a:rPr dirty="0" sz="1850" spc="-10">
                <a:solidFill>
                  <a:srgbClr val="666666"/>
                </a:solidFill>
                <a:latin typeface="NGQARG+Lato-Regular"/>
                <a:cs typeface="NGQARG+Lato-Regular"/>
              </a:rPr>
              <a:t>with</a:t>
            </a:r>
            <a:r>
              <a:rPr dirty="0" sz="1850">
                <a:solidFill>
                  <a:srgbClr val="666666"/>
                </a:solidFill>
                <a:latin typeface="NGQARG+Lato-Regular"/>
                <a:cs typeface="NGQARG+Lato-Regular"/>
              </a:rPr>
              <a:t> </a:t>
            </a:r>
            <a:r>
              <a:rPr dirty="0" sz="1850">
                <a:solidFill>
                  <a:srgbClr val="666666"/>
                </a:solidFill>
                <a:latin typeface="NGQARG+Lato-Regular"/>
                <a:cs typeface="NGQARG+Lato-Regular"/>
              </a:rPr>
              <a:t>extrication</a:t>
            </a:r>
            <a:r>
              <a:rPr dirty="0" sz="1850">
                <a:solidFill>
                  <a:srgbClr val="666666"/>
                </a:solidFill>
                <a:latin typeface="NGQARG+Lato-Regular"/>
                <a:cs typeface="NGQARG+Lato-Regular"/>
              </a:rPr>
              <a:t> </a:t>
            </a:r>
            <a:r>
              <a:rPr dirty="0" sz="1850" spc="-11">
                <a:solidFill>
                  <a:srgbClr val="666666"/>
                </a:solidFill>
                <a:latin typeface="NGQARG+Lato-Regular"/>
                <a:cs typeface="NGQARG+Lato-Regular"/>
              </a:rPr>
              <a:t>of</a:t>
            </a:r>
            <a:r>
              <a:rPr dirty="0" sz="1850">
                <a:solidFill>
                  <a:srgbClr val="666666"/>
                </a:solidFill>
                <a:latin typeface="NGQARG+Lato-Regular"/>
                <a:cs typeface="NGQARG+Lato-Regular"/>
              </a:rPr>
              <a:t> </a:t>
            </a:r>
            <a:r>
              <a:rPr dirty="0" sz="1850" spc="-10">
                <a:solidFill>
                  <a:srgbClr val="666666"/>
                </a:solidFill>
                <a:latin typeface="NGQARG+Lato-Regular"/>
                <a:cs typeface="NGQARG+Lato-Regular"/>
              </a:rPr>
              <a:t>the</a:t>
            </a:r>
            <a:r>
              <a:rPr dirty="0" sz="1850">
                <a:solidFill>
                  <a:srgbClr val="666666"/>
                </a:solidFill>
                <a:latin typeface="NGQARG+Lato-Regular"/>
                <a:cs typeface="NGQARG+Lato-Regular"/>
              </a:rPr>
              <a:t> </a:t>
            </a:r>
            <a:r>
              <a:rPr dirty="0" sz="1850" spc="-10">
                <a:solidFill>
                  <a:srgbClr val="666666"/>
                </a:solidFill>
                <a:latin typeface="NGQARG+Lato-Regular"/>
                <a:cs typeface="NGQARG+Lato-Regular"/>
              </a:rPr>
              <a:t>trapped</a:t>
            </a:r>
            <a:r>
              <a:rPr dirty="0" sz="1850">
                <a:solidFill>
                  <a:srgbClr val="666666"/>
                </a:solidFill>
                <a:latin typeface="NGQARG+Lato-Regular"/>
                <a:cs typeface="NGQARG+Lato-Regular"/>
              </a:rPr>
              <a:t> </a:t>
            </a:r>
            <a:r>
              <a:rPr dirty="0" sz="1850">
                <a:solidFill>
                  <a:srgbClr val="666666"/>
                </a:solidFill>
                <a:latin typeface="NGQARG+Lato-Regular"/>
                <a:cs typeface="NGQARG+Lato-Regular"/>
              </a:rPr>
              <a:t>/</a:t>
            </a:r>
            <a:r>
              <a:rPr dirty="0" sz="1850" spc="-11">
                <a:solidFill>
                  <a:srgbClr val="666666"/>
                </a:solidFill>
                <a:latin typeface="NGQARG+Lato-Regular"/>
                <a:cs typeface="NGQARG+Lato-Regular"/>
              </a:rPr>
              <a:t> </a:t>
            </a:r>
            <a:r>
              <a:rPr dirty="0" sz="1850">
                <a:solidFill>
                  <a:srgbClr val="666666"/>
                </a:solidFill>
                <a:latin typeface="NGQARG+Lato-Regular"/>
                <a:cs typeface="NGQARG+Lato-Regular"/>
              </a:rPr>
              <a:t>injured</a:t>
            </a:r>
          </a:p>
        </p:txBody>
      </p:sp>
      <p:sp>
        <p:nvSpPr>
          <p:cNvPr id="10" name="object 10"/>
          <p:cNvSpPr txBox="1"/>
          <p:nvPr/>
        </p:nvSpPr>
        <p:spPr>
          <a:xfrm>
            <a:off x="592894" y="3360101"/>
            <a:ext cx="5272800" cy="300675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0" marR="0">
              <a:lnSpc>
                <a:spcPts val="2043"/>
              </a:lnSpc>
              <a:spcBef>
                <a:spcPts val="0"/>
              </a:spcBef>
              <a:spcAft>
                <a:spcPts val="0"/>
              </a:spcAft>
            </a:pPr>
            <a:r>
              <a:rPr dirty="0" sz="1850">
                <a:solidFill>
                  <a:srgbClr val="666666"/>
                </a:solidFill>
                <a:latin typeface="FUARNM+ArialMT"/>
                <a:cs typeface="FUARNM+ArialMT"/>
              </a:rPr>
              <a:t>●</a:t>
            </a:r>
            <a:r>
              <a:rPr dirty="0" sz="1850" spc="1135">
                <a:solidFill>
                  <a:srgbClr val="666666"/>
                </a:solidFill>
                <a:latin typeface="Times New Roman"/>
                <a:cs typeface="Times New Roman"/>
              </a:rPr>
              <a:t> </a:t>
            </a:r>
            <a:r>
              <a:rPr dirty="0" sz="1850">
                <a:solidFill>
                  <a:srgbClr val="666666"/>
                </a:solidFill>
                <a:latin typeface="NGQARG+Lato-Regular"/>
                <a:cs typeface="NGQARG+Lato-Regular"/>
              </a:rPr>
              <a:t>Liaise</a:t>
            </a:r>
            <a:r>
              <a:rPr dirty="0" sz="1850" spc="909">
                <a:solidFill>
                  <a:srgbClr val="666666"/>
                </a:solidFill>
                <a:latin typeface="NGQARG+Lato-Regular"/>
                <a:cs typeface="NGQARG+Lato-Regular"/>
              </a:rPr>
              <a:t> </a:t>
            </a:r>
            <a:r>
              <a:rPr dirty="0" sz="1850" spc="-10">
                <a:solidFill>
                  <a:srgbClr val="666666"/>
                </a:solidFill>
                <a:latin typeface="NGQARG+Lato-Regular"/>
                <a:cs typeface="NGQARG+Lato-Regular"/>
              </a:rPr>
              <a:t>with</a:t>
            </a:r>
            <a:r>
              <a:rPr dirty="0" sz="1850" spc="910">
                <a:solidFill>
                  <a:srgbClr val="666666"/>
                </a:solidFill>
                <a:latin typeface="NGQARG+Lato-Regular"/>
                <a:cs typeface="NGQARG+Lato-Regular"/>
              </a:rPr>
              <a:t> </a:t>
            </a:r>
            <a:r>
              <a:rPr dirty="0" sz="1850" spc="-10">
                <a:solidFill>
                  <a:srgbClr val="666666"/>
                </a:solidFill>
                <a:latin typeface="NGQARG+Lato-Regular"/>
                <a:cs typeface="NGQARG+Lato-Regular"/>
              </a:rPr>
              <a:t>the</a:t>
            </a:r>
            <a:r>
              <a:rPr dirty="0" sz="1850" spc="922">
                <a:solidFill>
                  <a:srgbClr val="666666"/>
                </a:solidFill>
                <a:latin typeface="NGQARG+Lato-Regular"/>
                <a:cs typeface="NGQARG+Lato-Regular"/>
              </a:rPr>
              <a:t> </a:t>
            </a:r>
            <a:r>
              <a:rPr dirty="0" sz="1850">
                <a:solidFill>
                  <a:srgbClr val="666666"/>
                </a:solidFill>
                <a:latin typeface="NGQARG+Lato-Regular"/>
                <a:cs typeface="NGQARG+Lato-Regular"/>
              </a:rPr>
              <a:t>First</a:t>
            </a:r>
            <a:r>
              <a:rPr dirty="0" sz="1850" spc="927">
                <a:solidFill>
                  <a:srgbClr val="666666"/>
                </a:solidFill>
                <a:latin typeface="NGQARG+Lato-Regular"/>
                <a:cs typeface="NGQARG+Lato-Regular"/>
              </a:rPr>
              <a:t> </a:t>
            </a:r>
            <a:r>
              <a:rPr dirty="0" sz="1850" spc="-10">
                <a:solidFill>
                  <a:srgbClr val="666666"/>
                </a:solidFill>
                <a:latin typeface="NGQARG+Lato-Regular"/>
                <a:cs typeface="NGQARG+Lato-Regular"/>
              </a:rPr>
              <a:t>Aid</a:t>
            </a:r>
            <a:r>
              <a:rPr dirty="0" sz="1850" spc="906">
                <a:solidFill>
                  <a:srgbClr val="666666"/>
                </a:solidFill>
                <a:latin typeface="NGQARG+Lato-Regular"/>
                <a:cs typeface="NGQARG+Lato-Regular"/>
              </a:rPr>
              <a:t> </a:t>
            </a:r>
            <a:r>
              <a:rPr dirty="0" sz="1850" spc="-10">
                <a:solidFill>
                  <a:srgbClr val="666666"/>
                </a:solidFill>
                <a:latin typeface="NGQARG+Lato-Regular"/>
                <a:cs typeface="NGQARG+Lato-Regular"/>
              </a:rPr>
              <a:t>Team</a:t>
            </a:r>
            <a:r>
              <a:rPr dirty="0" sz="1850" spc="715">
                <a:solidFill>
                  <a:srgbClr val="666666"/>
                </a:solidFill>
                <a:latin typeface="NGQARG+Lato-Regular"/>
                <a:cs typeface="NGQARG+Lato-Regular"/>
              </a:rPr>
              <a:t> </a:t>
            </a:r>
            <a:r>
              <a:rPr dirty="0" sz="1850">
                <a:solidFill>
                  <a:srgbClr val="666666"/>
                </a:solidFill>
                <a:latin typeface="NGQARG+Lato-Regular"/>
                <a:cs typeface="NGQARG+Lato-Regular"/>
              </a:rPr>
              <a:t>to</a:t>
            </a:r>
            <a:r>
              <a:rPr dirty="0" sz="1850" spc="915">
                <a:solidFill>
                  <a:srgbClr val="666666"/>
                </a:solidFill>
                <a:latin typeface="NGQARG+Lato-Regular"/>
                <a:cs typeface="NGQARG+Lato-Regular"/>
              </a:rPr>
              <a:t> </a:t>
            </a:r>
            <a:r>
              <a:rPr dirty="0" sz="1850" spc="-10">
                <a:solidFill>
                  <a:srgbClr val="666666"/>
                </a:solidFill>
                <a:latin typeface="NGQARG+Lato-Regular"/>
                <a:cs typeface="NGQARG+Lato-Regular"/>
              </a:rPr>
              <a:t>ensure</a:t>
            </a:r>
          </a:p>
        </p:txBody>
      </p:sp>
      <p:sp>
        <p:nvSpPr>
          <p:cNvPr id="11" name="object 11"/>
          <p:cNvSpPr txBox="1"/>
          <p:nvPr/>
        </p:nvSpPr>
        <p:spPr>
          <a:xfrm>
            <a:off x="937699" y="3583093"/>
            <a:ext cx="2186270" cy="293843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0" marR="0">
              <a:lnSpc>
                <a:spcPts val="2013"/>
              </a:lnSpc>
              <a:spcBef>
                <a:spcPts val="0"/>
              </a:spcBef>
              <a:spcAft>
                <a:spcPts val="0"/>
              </a:spcAft>
            </a:pPr>
            <a:r>
              <a:rPr dirty="0" sz="1850" spc="-10">
                <a:solidFill>
                  <a:srgbClr val="666666"/>
                </a:solidFill>
                <a:latin typeface="NGQARG+Lato-Regular"/>
                <a:cs typeface="NGQARG+Lato-Regular"/>
              </a:rPr>
              <a:t>adequate</a:t>
            </a:r>
            <a:r>
              <a:rPr dirty="0" sz="1850">
                <a:solidFill>
                  <a:srgbClr val="666666"/>
                </a:solidFill>
                <a:latin typeface="NGQARG+Lato-Regular"/>
                <a:cs typeface="NGQARG+Lato-Regular"/>
              </a:rPr>
              <a:t> </a:t>
            </a:r>
            <a:r>
              <a:rPr dirty="0" sz="1850" spc="-10">
                <a:solidFill>
                  <a:srgbClr val="666666"/>
                </a:solidFill>
                <a:latin typeface="NGQARG+Lato-Regular"/>
                <a:cs typeface="NGQARG+Lato-Regular"/>
              </a:rPr>
              <a:t>treatment</a:t>
            </a:r>
          </a:p>
        </p:txBody>
      </p:sp>
      <p:sp>
        <p:nvSpPr>
          <p:cNvPr id="12" name="object 12"/>
          <p:cNvSpPr txBox="1"/>
          <p:nvPr/>
        </p:nvSpPr>
        <p:spPr>
          <a:xfrm>
            <a:off x="592894" y="3933085"/>
            <a:ext cx="5274467" cy="300675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0" marR="0">
              <a:lnSpc>
                <a:spcPts val="2043"/>
              </a:lnSpc>
              <a:spcBef>
                <a:spcPts val="0"/>
              </a:spcBef>
              <a:spcAft>
                <a:spcPts val="0"/>
              </a:spcAft>
            </a:pPr>
            <a:r>
              <a:rPr dirty="0" sz="1850">
                <a:solidFill>
                  <a:srgbClr val="666666"/>
                </a:solidFill>
                <a:latin typeface="FUARNM+ArialMT"/>
                <a:cs typeface="FUARNM+ArialMT"/>
              </a:rPr>
              <a:t>●</a:t>
            </a:r>
            <a:r>
              <a:rPr dirty="0" sz="1850" spc="1135">
                <a:solidFill>
                  <a:srgbClr val="666666"/>
                </a:solidFill>
                <a:latin typeface="Times New Roman"/>
                <a:cs typeface="Times New Roman"/>
              </a:rPr>
              <a:t> </a:t>
            </a:r>
            <a:r>
              <a:rPr dirty="0" sz="1850" spc="-11">
                <a:solidFill>
                  <a:srgbClr val="cc0000"/>
                </a:solidFill>
                <a:latin typeface="MTIAHM+Lato-Regular,Bold"/>
                <a:cs typeface="MTIAHM+Lato-Regular,Bold"/>
              </a:rPr>
              <a:t>Next</a:t>
            </a:r>
            <a:r>
              <a:rPr dirty="0" sz="1850" spc="163">
                <a:solidFill>
                  <a:srgbClr val="cc0000"/>
                </a:solidFill>
                <a:latin typeface="MTIAHM+Lato-Regular,Bold"/>
                <a:cs typeface="MTIAHM+Lato-Regular,Bold"/>
              </a:rPr>
              <a:t> </a:t>
            </a:r>
            <a:r>
              <a:rPr dirty="0" sz="1850" spc="-10">
                <a:solidFill>
                  <a:srgbClr val="cc0000"/>
                </a:solidFill>
                <a:latin typeface="MTIAHM+Lato-Regular,Bold"/>
                <a:cs typeface="MTIAHM+Lato-Regular,Bold"/>
              </a:rPr>
              <a:t>Steps:</a:t>
            </a:r>
            <a:r>
              <a:rPr dirty="0" sz="1850" spc="171">
                <a:solidFill>
                  <a:srgbClr val="cc0000"/>
                </a:solidFill>
                <a:latin typeface="MTIAHM+Lato-Regular,Bold"/>
                <a:cs typeface="MTIAHM+Lato-Regular,Bold"/>
              </a:rPr>
              <a:t> </a:t>
            </a:r>
            <a:r>
              <a:rPr dirty="0" sz="1850" spc="-10">
                <a:solidFill>
                  <a:srgbClr val="666666"/>
                </a:solidFill>
                <a:latin typeface="MTIAHM+Lato-Regular,Bold"/>
                <a:cs typeface="MTIAHM+Lato-Regular,Bold"/>
              </a:rPr>
              <a:t>Decide</a:t>
            </a:r>
            <a:r>
              <a:rPr dirty="0" sz="1850" spc="139">
                <a:solidFill>
                  <a:srgbClr val="666666"/>
                </a:solidFill>
                <a:latin typeface="MTIAHM+Lato-Regular,Bold"/>
                <a:cs typeface="MTIAHM+Lato-Regular,Bold"/>
              </a:rPr>
              <a:t> </a:t>
            </a:r>
            <a:r>
              <a:rPr dirty="0" sz="1850" spc="-11">
                <a:solidFill>
                  <a:srgbClr val="666666"/>
                </a:solidFill>
                <a:latin typeface="MTIAHM+Lato-Regular,Bold"/>
                <a:cs typeface="MTIAHM+Lato-Regular,Bold"/>
              </a:rPr>
              <a:t>where</a:t>
            </a:r>
            <a:r>
              <a:rPr dirty="0" sz="1850" spc="145">
                <a:solidFill>
                  <a:srgbClr val="666666"/>
                </a:solidFill>
                <a:latin typeface="MTIAHM+Lato-Regular,Bold"/>
                <a:cs typeface="MTIAHM+Lato-Regular,Bold"/>
              </a:rPr>
              <a:t> </a:t>
            </a:r>
            <a:r>
              <a:rPr dirty="0" sz="1850" spc="-10">
                <a:solidFill>
                  <a:srgbClr val="666666"/>
                </a:solidFill>
                <a:latin typeface="MTIAHM+Lato-Regular,Bold"/>
                <a:cs typeface="MTIAHM+Lato-Regular,Bold"/>
              </a:rPr>
              <a:t>your</a:t>
            </a:r>
            <a:r>
              <a:rPr dirty="0" sz="1850" spc="136">
                <a:solidFill>
                  <a:srgbClr val="666666"/>
                </a:solidFill>
                <a:latin typeface="MTIAHM+Lato-Regular,Bold"/>
                <a:cs typeface="MTIAHM+Lato-Regular,Bold"/>
              </a:rPr>
              <a:t> </a:t>
            </a:r>
            <a:r>
              <a:rPr dirty="0" sz="1850" spc="-10">
                <a:solidFill>
                  <a:srgbClr val="666666"/>
                </a:solidFill>
                <a:latin typeface="MTIAHM+Lato-Regular,Bold"/>
                <a:cs typeface="MTIAHM+Lato-Regular,Bold"/>
              </a:rPr>
              <a:t>meeting</a:t>
            </a:r>
            <a:r>
              <a:rPr dirty="0" sz="1850" spc="145">
                <a:solidFill>
                  <a:srgbClr val="666666"/>
                </a:solidFill>
                <a:latin typeface="MTIAHM+Lato-Regular,Bold"/>
                <a:cs typeface="MTIAHM+Lato-Regular,Bold"/>
              </a:rPr>
              <a:t> </a:t>
            </a:r>
            <a:r>
              <a:rPr dirty="0" sz="1850" spc="-10">
                <a:solidFill>
                  <a:srgbClr val="666666"/>
                </a:solidFill>
                <a:latin typeface="MTIAHM+Lato-Regular,Bold"/>
                <a:cs typeface="MTIAHM+Lato-Regular,Bold"/>
              </a:rPr>
              <a:t>point</a:t>
            </a:r>
          </a:p>
        </p:txBody>
      </p:sp>
      <p:sp>
        <p:nvSpPr>
          <p:cNvPr id="13" name="object 13"/>
          <p:cNvSpPr txBox="1"/>
          <p:nvPr/>
        </p:nvSpPr>
        <p:spPr>
          <a:xfrm>
            <a:off x="937699" y="4156077"/>
            <a:ext cx="897564" cy="293843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0" marR="0">
              <a:lnSpc>
                <a:spcPts val="2013"/>
              </a:lnSpc>
              <a:spcBef>
                <a:spcPts val="0"/>
              </a:spcBef>
              <a:spcAft>
                <a:spcPts val="0"/>
              </a:spcAft>
            </a:pPr>
            <a:r>
              <a:rPr dirty="0" sz="1850">
                <a:solidFill>
                  <a:srgbClr val="666666"/>
                </a:solidFill>
                <a:latin typeface="MTIAHM+Lato-Regular,Bold"/>
                <a:cs typeface="MTIAHM+Lato-Regular,Bold"/>
              </a:rPr>
              <a:t>will</a:t>
            </a:r>
            <a:r>
              <a:rPr dirty="0" sz="1850" spc="-105">
                <a:solidFill>
                  <a:srgbClr val="666666"/>
                </a:solidFill>
                <a:latin typeface="MTIAHM+Lato-Regular,Bold"/>
                <a:cs typeface="MTIAHM+Lato-Regular,Bold"/>
              </a:rPr>
              <a:t> </a:t>
            </a:r>
            <a:r>
              <a:rPr dirty="0" sz="1850" spc="-10">
                <a:solidFill>
                  <a:srgbClr val="666666"/>
                </a:solidFill>
                <a:latin typeface="MTIAHM+Lato-Regular,Bold"/>
                <a:cs typeface="MTIAHM+Lato-Regular,Bold"/>
              </a:rPr>
              <a:t>be?</a:t>
            </a:r>
          </a:p>
        </p:txBody>
      </p:sp>
      <p:sp>
        <p:nvSpPr>
          <p:cNvPr id="14" name="object 14"/>
          <p:cNvSpPr txBox="1"/>
          <p:nvPr/>
        </p:nvSpPr>
        <p:spPr>
          <a:xfrm>
            <a:off x="1772344" y="4488622"/>
            <a:ext cx="5901740" cy="522732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388143" marR="0">
              <a:lnSpc>
                <a:spcPts val="1761"/>
              </a:lnSpc>
              <a:spcBef>
                <a:spcPts val="0"/>
              </a:spcBef>
              <a:spcAft>
                <a:spcPts val="0"/>
              </a:spcAft>
            </a:pPr>
            <a:r>
              <a:rPr dirty="0" sz="1600">
                <a:solidFill>
                  <a:srgbClr val="000000"/>
                </a:solidFill>
                <a:latin typeface="MTIAHM+Lato-Regular,Bold"/>
                <a:cs typeface="MTIAHM+Lato-Regular,Bold"/>
              </a:rPr>
              <a:t>***DO</a:t>
            </a:r>
            <a:r>
              <a:rPr dirty="0" sz="1600" spc="-91">
                <a:solidFill>
                  <a:srgbClr val="000000"/>
                </a:solidFill>
                <a:latin typeface="MTIAHM+Lato-Regular,Bold"/>
                <a:cs typeface="MTIAHM+Lato-Regular,Bold"/>
              </a:rPr>
              <a:t> </a:t>
            </a:r>
            <a:r>
              <a:rPr dirty="0" sz="1600">
                <a:solidFill>
                  <a:srgbClr val="000000"/>
                </a:solidFill>
                <a:latin typeface="MTIAHM+Lato-Regular,Bold"/>
                <a:cs typeface="MTIAHM+Lato-Regular,Bold"/>
              </a:rPr>
              <a:t>NOT</a:t>
            </a:r>
            <a:r>
              <a:rPr dirty="0" sz="1600" spc="-91">
                <a:solidFill>
                  <a:srgbClr val="000000"/>
                </a:solidFill>
                <a:latin typeface="MTIAHM+Lato-Regular,Bold"/>
                <a:cs typeface="MTIAHM+Lato-Regular,Bold"/>
              </a:rPr>
              <a:t> </a:t>
            </a:r>
            <a:r>
              <a:rPr dirty="0" sz="1600">
                <a:solidFill>
                  <a:srgbClr val="000000"/>
                </a:solidFill>
                <a:latin typeface="MTIAHM+Lato-Regular,Bold"/>
                <a:cs typeface="MTIAHM+Lato-Regular,Bold"/>
              </a:rPr>
              <a:t>ENTER</a:t>
            </a:r>
            <a:r>
              <a:rPr dirty="0" sz="1600" spc="-91">
                <a:solidFill>
                  <a:srgbClr val="000000"/>
                </a:solidFill>
                <a:latin typeface="MTIAHM+Lato-Regular,Bold"/>
                <a:cs typeface="MTIAHM+Lato-Regular,Bold"/>
              </a:rPr>
              <a:t> </a:t>
            </a:r>
            <a:r>
              <a:rPr dirty="0" sz="1600">
                <a:solidFill>
                  <a:srgbClr val="000000"/>
                </a:solidFill>
                <a:latin typeface="MTIAHM+Lato-Regular,Bold"/>
                <a:cs typeface="MTIAHM+Lato-Regular,Bold"/>
              </a:rPr>
              <a:t>A</a:t>
            </a:r>
            <a:r>
              <a:rPr dirty="0" sz="1600" spc="-91">
                <a:solidFill>
                  <a:srgbClr val="000000"/>
                </a:solidFill>
                <a:latin typeface="MTIAHM+Lato-Regular,Bold"/>
                <a:cs typeface="MTIAHM+Lato-Regular,Bold"/>
              </a:rPr>
              <a:t> </a:t>
            </a:r>
            <a:r>
              <a:rPr dirty="0" sz="1600">
                <a:solidFill>
                  <a:srgbClr val="000000"/>
                </a:solidFill>
                <a:latin typeface="MTIAHM+Lato-Regular,Bold"/>
                <a:cs typeface="MTIAHM+Lato-Regular,Bold"/>
              </a:rPr>
              <a:t>DANGEROUS</a:t>
            </a:r>
            <a:r>
              <a:rPr dirty="0" sz="1600" spc="-91">
                <a:solidFill>
                  <a:srgbClr val="000000"/>
                </a:solidFill>
                <a:latin typeface="MTIAHM+Lato-Regular,Bold"/>
                <a:cs typeface="MTIAHM+Lato-Regular,Bold"/>
              </a:rPr>
              <a:t> </a:t>
            </a:r>
            <a:r>
              <a:rPr dirty="0" sz="1600">
                <a:solidFill>
                  <a:srgbClr val="000000"/>
                </a:solidFill>
                <a:latin typeface="MTIAHM+Lato-Regular,Bold"/>
                <a:cs typeface="MTIAHM+Lato-Regular,Bold"/>
              </a:rPr>
              <a:t>ENVIRONMENT***</a:t>
            </a:r>
          </a:p>
          <a:p>
            <a:pPr marL="0" marR="0">
              <a:lnSpc>
                <a:spcPts val="1761"/>
              </a:lnSpc>
              <a:spcBef>
                <a:spcPts val="242"/>
              </a:spcBef>
              <a:spcAft>
                <a:spcPts val="0"/>
              </a:spcAft>
            </a:pPr>
            <a:r>
              <a:rPr dirty="0" sz="1600">
                <a:solidFill>
                  <a:srgbClr val="000000"/>
                </a:solidFill>
                <a:latin typeface="MTIAHM+Lato-Regular,Bold"/>
                <a:cs typeface="MTIAHM+Lato-Regular,Bold"/>
              </a:rPr>
              <a:t>***DO</a:t>
            </a:r>
            <a:r>
              <a:rPr dirty="0" sz="1600" spc="-91">
                <a:solidFill>
                  <a:srgbClr val="000000"/>
                </a:solidFill>
                <a:latin typeface="MTIAHM+Lato-Regular,Bold"/>
                <a:cs typeface="MTIAHM+Lato-Regular,Bold"/>
              </a:rPr>
              <a:t> </a:t>
            </a:r>
            <a:r>
              <a:rPr dirty="0" sz="1600">
                <a:solidFill>
                  <a:srgbClr val="000000"/>
                </a:solidFill>
                <a:latin typeface="MTIAHM+Lato-Regular,Bold"/>
                <a:cs typeface="MTIAHM+Lato-Regular,Bold"/>
              </a:rPr>
              <a:t>NOT</a:t>
            </a:r>
            <a:r>
              <a:rPr dirty="0" sz="1600" spc="-91">
                <a:solidFill>
                  <a:srgbClr val="000000"/>
                </a:solidFill>
                <a:latin typeface="MTIAHM+Lato-Regular,Bold"/>
                <a:cs typeface="MTIAHM+Lato-Regular,Bold"/>
              </a:rPr>
              <a:t> </a:t>
            </a:r>
            <a:r>
              <a:rPr dirty="0" sz="1600">
                <a:solidFill>
                  <a:srgbClr val="000000"/>
                </a:solidFill>
                <a:latin typeface="MTIAHM+Lato-Regular,Bold"/>
                <a:cs typeface="MTIAHM+Lato-Regular,Bold"/>
              </a:rPr>
              <a:t>PERFORM</a:t>
            </a:r>
            <a:r>
              <a:rPr dirty="0" sz="1600" spc="-91">
                <a:solidFill>
                  <a:srgbClr val="000000"/>
                </a:solidFill>
                <a:latin typeface="MTIAHM+Lato-Regular,Bold"/>
                <a:cs typeface="MTIAHM+Lato-Regular,Bold"/>
              </a:rPr>
              <a:t> </a:t>
            </a:r>
            <a:r>
              <a:rPr dirty="0" sz="1600">
                <a:solidFill>
                  <a:srgbClr val="000000"/>
                </a:solidFill>
                <a:latin typeface="MTIAHM+Lato-Regular,Bold"/>
                <a:cs typeface="MTIAHM+Lato-Regular,Bold"/>
              </a:rPr>
              <a:t>SEARCH</a:t>
            </a:r>
            <a:r>
              <a:rPr dirty="0" sz="1600" spc="-91">
                <a:solidFill>
                  <a:srgbClr val="000000"/>
                </a:solidFill>
                <a:latin typeface="MTIAHM+Lato-Regular,Bold"/>
                <a:cs typeface="MTIAHM+Lato-Regular,Bold"/>
              </a:rPr>
              <a:t> </a:t>
            </a:r>
            <a:r>
              <a:rPr dirty="0" sz="1600">
                <a:solidFill>
                  <a:srgbClr val="000000"/>
                </a:solidFill>
                <a:latin typeface="MTIAHM+Lato-Regular,Bold"/>
                <a:cs typeface="MTIAHM+Lato-Regular,Bold"/>
              </a:rPr>
              <a:t>AND</a:t>
            </a:r>
            <a:r>
              <a:rPr dirty="0" sz="1600" spc="-91">
                <a:solidFill>
                  <a:srgbClr val="000000"/>
                </a:solidFill>
                <a:latin typeface="MTIAHM+Lato-Regular,Bold"/>
                <a:cs typeface="MTIAHM+Lato-Regular,Bold"/>
              </a:rPr>
              <a:t> </a:t>
            </a:r>
            <a:r>
              <a:rPr dirty="0" sz="1600">
                <a:solidFill>
                  <a:srgbClr val="000000"/>
                </a:solidFill>
                <a:latin typeface="MTIAHM+Lato-Regular,Bold"/>
                <a:cs typeface="MTIAHM+Lato-Regular,Bold"/>
              </a:rPr>
              <a:t>RESCUE</a:t>
            </a:r>
            <a:r>
              <a:rPr dirty="0" sz="1600" spc="-91">
                <a:solidFill>
                  <a:srgbClr val="000000"/>
                </a:solidFill>
                <a:latin typeface="MTIAHM+Lato-Regular,Bold"/>
                <a:cs typeface="MTIAHM+Lato-Regular,Bold"/>
              </a:rPr>
              <a:t> </a:t>
            </a:r>
            <a:r>
              <a:rPr dirty="0" sz="1600">
                <a:solidFill>
                  <a:srgbClr val="000000"/>
                </a:solidFill>
                <a:latin typeface="MTIAHM+Lato-Regular,Bold"/>
                <a:cs typeface="MTIAHM+Lato-Regular,Bold"/>
              </a:rPr>
              <a:t>BY</a:t>
            </a:r>
            <a:r>
              <a:rPr dirty="0" sz="1600" spc="-91">
                <a:solidFill>
                  <a:srgbClr val="000000"/>
                </a:solidFill>
                <a:latin typeface="MTIAHM+Lato-Regular,Bold"/>
                <a:cs typeface="MTIAHM+Lato-Regular,Bold"/>
              </a:rPr>
              <a:t> </a:t>
            </a:r>
            <a:r>
              <a:rPr dirty="0" sz="1600">
                <a:solidFill>
                  <a:srgbClr val="000000"/>
                </a:solidFill>
                <a:latin typeface="MTIAHM+Lato-Regular,Bold"/>
                <a:cs typeface="MTIAHM+Lato-Regular,Bold"/>
              </a:rPr>
              <a:t>YOURSELF***</a:t>
            </a:r>
          </a:p>
        </p:txBody>
      </p:sp>
    </p:spTree>
  </p:cSld>
  <p:clrMapOvr>
    <a:masterClrMapping/>
  </p:clrMapOvr>
</p:sld>
</file>

<file path=ppt/slides/slide26.xml><?xml version="1.0" encoding="utf-8"?>
<p:sld xmlns:p="http://schemas.openxmlformats.org/presentationml/2006/main" xmlns:a="http://schemas.openxmlformats.org/drawingml/2006/main" xmlns:r="http://schemas.openxmlformats.org/officeDocument/2006/relationships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" name="object 1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blipFill>
            <a:blip cstate="print" r:embed="rId2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/>
        </p:txBody>
      </p:sp>
      <p:sp>
        <p:nvSpPr>
          <p:cNvPr id="3" name="object 3"/>
          <p:cNvSpPr txBox="1"/>
          <p:nvPr/>
        </p:nvSpPr>
        <p:spPr>
          <a:xfrm>
            <a:off x="820875" y="730884"/>
            <a:ext cx="5041900" cy="409257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0" marR="0">
              <a:lnSpc>
                <a:spcPts val="2922"/>
              </a:lnSpc>
              <a:spcBef>
                <a:spcPts val="0"/>
              </a:spcBef>
              <a:spcAft>
                <a:spcPts val="0"/>
              </a:spcAft>
            </a:pPr>
            <a:r>
              <a:rPr dirty="0" sz="2500" b="1">
                <a:solidFill>
                  <a:srgbClr val="1a1a1a"/>
                </a:solidFill>
                <a:latin typeface="BCEHTT+Raleway-Bold"/>
                <a:cs typeface="BCEHTT+Raleway-Bold"/>
              </a:rPr>
              <a:t>Search</a:t>
            </a:r>
            <a:r>
              <a:rPr dirty="0" sz="2500" b="1">
                <a:solidFill>
                  <a:srgbClr val="1a1a1a"/>
                </a:solidFill>
                <a:latin typeface="BCEHTT+Raleway-Bold"/>
                <a:cs typeface="BCEHTT+Raleway-Bold"/>
              </a:rPr>
              <a:t> </a:t>
            </a:r>
            <a:r>
              <a:rPr dirty="0" sz="2500" b="1">
                <a:solidFill>
                  <a:srgbClr val="1a1a1a"/>
                </a:solidFill>
                <a:latin typeface="BCEHTT+Raleway-Bold"/>
                <a:cs typeface="BCEHTT+Raleway-Bold"/>
              </a:rPr>
              <a:t>&amp;</a:t>
            </a:r>
            <a:r>
              <a:rPr dirty="0" sz="2500" b="1">
                <a:solidFill>
                  <a:srgbClr val="1a1a1a"/>
                </a:solidFill>
                <a:latin typeface="BCEHTT+Raleway-Bold"/>
                <a:cs typeface="BCEHTT+Raleway-Bold"/>
              </a:rPr>
              <a:t> </a:t>
            </a:r>
            <a:r>
              <a:rPr dirty="0" sz="2500" b="1">
                <a:solidFill>
                  <a:srgbClr val="1a1a1a"/>
                </a:solidFill>
                <a:latin typeface="BCEHTT+Raleway-Bold"/>
                <a:cs typeface="BCEHTT+Raleway-Bold"/>
              </a:rPr>
              <a:t>Rescue:</a:t>
            </a:r>
            <a:r>
              <a:rPr dirty="0" sz="2500" b="1">
                <a:solidFill>
                  <a:srgbClr val="1a1a1a"/>
                </a:solidFill>
                <a:latin typeface="BCEHTT+Raleway-Bold"/>
                <a:cs typeface="BCEHTT+Raleway-Bold"/>
              </a:rPr>
              <a:t> </a:t>
            </a:r>
            <a:r>
              <a:rPr dirty="0" sz="2500" b="1">
                <a:solidFill>
                  <a:srgbClr val="1a1a1a"/>
                </a:solidFill>
                <a:latin typeface="BCEHTT+Raleway-Bold"/>
                <a:cs typeface="BCEHTT+Raleway-Bold"/>
              </a:rPr>
              <a:t>Best</a:t>
            </a:r>
            <a:r>
              <a:rPr dirty="0" sz="2500" b="1">
                <a:solidFill>
                  <a:srgbClr val="1a1a1a"/>
                </a:solidFill>
                <a:latin typeface="BCEHTT+Raleway-Bold"/>
                <a:cs typeface="BCEHTT+Raleway-Bold"/>
              </a:rPr>
              <a:t> </a:t>
            </a:r>
            <a:r>
              <a:rPr dirty="0" sz="2500" b="1">
                <a:solidFill>
                  <a:srgbClr val="1a1a1a"/>
                </a:solidFill>
                <a:latin typeface="BCEHTT+Raleway-Bold"/>
                <a:cs typeface="BCEHTT+Raleway-Bold"/>
              </a:rPr>
              <a:t>Practices</a:t>
            </a:r>
          </a:p>
        </p:txBody>
      </p:sp>
      <p:sp>
        <p:nvSpPr>
          <p:cNvPr id="4" name="object 4"/>
          <p:cNvSpPr txBox="1"/>
          <p:nvPr/>
        </p:nvSpPr>
        <p:spPr>
          <a:xfrm>
            <a:off x="947875" y="1513159"/>
            <a:ext cx="4218432" cy="261823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0" marR="0">
              <a:lnSpc>
                <a:spcPts val="1761"/>
              </a:lnSpc>
              <a:spcBef>
                <a:spcPts val="0"/>
              </a:spcBef>
              <a:spcAft>
                <a:spcPts val="0"/>
              </a:spcAft>
            </a:pPr>
            <a:r>
              <a:rPr dirty="0" sz="1600">
                <a:solidFill>
                  <a:srgbClr val="666666"/>
                </a:solidFill>
                <a:latin typeface="DCLSQU+MS-Gothic"/>
                <a:cs typeface="DCLSQU+MS-Gothic"/>
              </a:rPr>
              <a:t>➢</a:t>
            </a:r>
            <a:r>
              <a:rPr dirty="0" sz="1600" spc="600">
                <a:solidFill>
                  <a:srgbClr val="666666"/>
                </a:solidFill>
                <a:latin typeface="Times New Roman"/>
                <a:cs typeface="Times New Roman"/>
              </a:rPr>
              <a:t> </a:t>
            </a:r>
            <a:r>
              <a:rPr dirty="0" sz="1600">
                <a:solidFill>
                  <a:srgbClr val="666666"/>
                </a:solidFill>
                <a:latin typeface="NGQARG+Lato-Regular"/>
                <a:cs typeface="NGQARG+Lato-Regular"/>
              </a:rPr>
              <a:t>Assemble</a:t>
            </a:r>
            <a:r>
              <a:rPr dirty="0" sz="1600">
                <a:solidFill>
                  <a:srgbClr val="666666"/>
                </a:solidFill>
                <a:latin typeface="NGQARG+Lato-Regular"/>
                <a:cs typeface="NGQARG+Lato-Regular"/>
              </a:rPr>
              <a:t> </a:t>
            </a:r>
            <a:r>
              <a:rPr dirty="0" sz="1600">
                <a:solidFill>
                  <a:srgbClr val="666666"/>
                </a:solidFill>
                <a:latin typeface="NGQARG+Lato-Regular"/>
                <a:cs typeface="NGQARG+Lato-Regular"/>
              </a:rPr>
              <a:t>everyone</a:t>
            </a:r>
            <a:r>
              <a:rPr dirty="0" sz="1600">
                <a:solidFill>
                  <a:srgbClr val="666666"/>
                </a:solidFill>
                <a:latin typeface="NGQARG+Lato-Regular"/>
                <a:cs typeface="NGQARG+Lato-Regular"/>
              </a:rPr>
              <a:t> </a:t>
            </a:r>
            <a:r>
              <a:rPr dirty="0" sz="1600">
                <a:solidFill>
                  <a:srgbClr val="666666"/>
                </a:solidFill>
                <a:latin typeface="NGQARG+Lato-Regular"/>
                <a:cs typeface="NGQARG+Lato-Regular"/>
              </a:rPr>
              <a:t>at</a:t>
            </a:r>
            <a:r>
              <a:rPr dirty="0" sz="1600">
                <a:solidFill>
                  <a:srgbClr val="666666"/>
                </a:solidFill>
                <a:latin typeface="NGQARG+Lato-Regular"/>
                <a:cs typeface="NGQARG+Lato-Regular"/>
              </a:rPr>
              <a:t> </a:t>
            </a:r>
            <a:r>
              <a:rPr dirty="0" sz="1600">
                <a:solidFill>
                  <a:srgbClr val="666666"/>
                </a:solidFill>
                <a:latin typeface="NGQARG+Lato-Regular"/>
                <a:cs typeface="NGQARG+Lato-Regular"/>
              </a:rPr>
              <a:t>the</a:t>
            </a:r>
            <a:r>
              <a:rPr dirty="0" sz="1600">
                <a:solidFill>
                  <a:srgbClr val="666666"/>
                </a:solidFill>
                <a:latin typeface="NGQARG+Lato-Regular"/>
                <a:cs typeface="NGQARG+Lato-Regular"/>
              </a:rPr>
              <a:t> </a:t>
            </a:r>
            <a:r>
              <a:rPr dirty="0" sz="1600">
                <a:solidFill>
                  <a:srgbClr val="666666"/>
                </a:solidFill>
                <a:latin typeface="NGQARG+Lato-Regular"/>
                <a:cs typeface="NGQARG+Lato-Regular"/>
              </a:rPr>
              <a:t>designated</a:t>
            </a:r>
            <a:r>
              <a:rPr dirty="0" sz="1600">
                <a:solidFill>
                  <a:srgbClr val="666666"/>
                </a:solidFill>
                <a:latin typeface="NGQARG+Lato-Regular"/>
                <a:cs typeface="NGQARG+Lato-Regular"/>
              </a:rPr>
              <a:t> </a:t>
            </a:r>
            <a:r>
              <a:rPr dirty="0" sz="1600">
                <a:solidFill>
                  <a:srgbClr val="666666"/>
                </a:solidFill>
                <a:latin typeface="NGQARG+Lato-Regular"/>
                <a:cs typeface="NGQARG+Lato-Regular"/>
              </a:rPr>
              <a:t>area</a:t>
            </a:r>
          </a:p>
        </p:txBody>
      </p:sp>
      <p:sp>
        <p:nvSpPr>
          <p:cNvPr id="5" name="object 5"/>
          <p:cNvSpPr txBox="1"/>
          <p:nvPr/>
        </p:nvSpPr>
        <p:spPr>
          <a:xfrm>
            <a:off x="947875" y="1769191"/>
            <a:ext cx="6665366" cy="773887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0" marR="0">
              <a:lnSpc>
                <a:spcPts val="1761"/>
              </a:lnSpc>
              <a:spcBef>
                <a:spcPts val="0"/>
              </a:spcBef>
              <a:spcAft>
                <a:spcPts val="0"/>
              </a:spcAft>
            </a:pPr>
            <a:r>
              <a:rPr dirty="0" sz="1600">
                <a:solidFill>
                  <a:srgbClr val="666666"/>
                </a:solidFill>
                <a:latin typeface="DCLSQU+MS-Gothic"/>
                <a:cs typeface="DCLSQU+MS-Gothic"/>
              </a:rPr>
              <a:t>➢</a:t>
            </a:r>
            <a:r>
              <a:rPr dirty="0" sz="1600" spc="600">
                <a:solidFill>
                  <a:srgbClr val="666666"/>
                </a:solidFill>
                <a:latin typeface="Times New Roman"/>
                <a:cs typeface="Times New Roman"/>
              </a:rPr>
              <a:t> </a:t>
            </a:r>
            <a:r>
              <a:rPr dirty="0" sz="1600">
                <a:solidFill>
                  <a:srgbClr val="666666"/>
                </a:solidFill>
                <a:latin typeface="NGQARG+Lato-Regular"/>
                <a:cs typeface="NGQARG+Lato-Regular"/>
              </a:rPr>
              <a:t>Confirm</a:t>
            </a:r>
            <a:r>
              <a:rPr dirty="0" sz="1600">
                <a:solidFill>
                  <a:srgbClr val="666666"/>
                </a:solidFill>
                <a:latin typeface="NGQARG+Lato-Regular"/>
                <a:cs typeface="NGQARG+Lato-Regular"/>
              </a:rPr>
              <a:t> </a:t>
            </a:r>
            <a:r>
              <a:rPr dirty="0" sz="1600">
                <a:solidFill>
                  <a:srgbClr val="666666"/>
                </a:solidFill>
                <a:latin typeface="NGQARG+Lato-Regular"/>
                <a:cs typeface="NGQARG+Lato-Regular"/>
              </a:rPr>
              <a:t>section</a:t>
            </a:r>
            <a:r>
              <a:rPr dirty="0" sz="1600">
                <a:solidFill>
                  <a:srgbClr val="666666"/>
                </a:solidFill>
                <a:latin typeface="NGQARG+Lato-Regular"/>
                <a:cs typeface="NGQARG+Lato-Regular"/>
              </a:rPr>
              <a:t> </a:t>
            </a:r>
            <a:r>
              <a:rPr dirty="0" sz="1600">
                <a:solidFill>
                  <a:srgbClr val="666666"/>
                </a:solidFill>
                <a:latin typeface="NGQARG+Lato-Regular"/>
                <a:cs typeface="NGQARG+Lato-Regular"/>
              </a:rPr>
              <a:t>assignments</a:t>
            </a:r>
            <a:r>
              <a:rPr dirty="0" sz="1600">
                <a:solidFill>
                  <a:srgbClr val="666666"/>
                </a:solidFill>
                <a:latin typeface="NGQARG+Lato-Regular"/>
                <a:cs typeface="NGQARG+Lato-Regular"/>
              </a:rPr>
              <a:t> </a:t>
            </a:r>
            <a:r>
              <a:rPr dirty="0" sz="1600">
                <a:solidFill>
                  <a:srgbClr val="666666"/>
                </a:solidFill>
                <a:latin typeface="NGQARG+Lato-Regular"/>
                <a:cs typeface="NGQARG+Lato-Regular"/>
              </a:rPr>
              <a:t>amongst</a:t>
            </a:r>
            <a:r>
              <a:rPr dirty="0" sz="1600">
                <a:solidFill>
                  <a:srgbClr val="666666"/>
                </a:solidFill>
                <a:latin typeface="NGQARG+Lato-Regular"/>
                <a:cs typeface="NGQARG+Lato-Regular"/>
              </a:rPr>
              <a:t> </a:t>
            </a:r>
            <a:r>
              <a:rPr dirty="0" sz="1600">
                <a:solidFill>
                  <a:srgbClr val="666666"/>
                </a:solidFill>
                <a:latin typeface="NGQARG+Lato-Regular"/>
                <a:cs typeface="NGQARG+Lato-Regular"/>
              </a:rPr>
              <a:t>team</a:t>
            </a:r>
            <a:r>
              <a:rPr dirty="0" sz="1600">
                <a:solidFill>
                  <a:srgbClr val="666666"/>
                </a:solidFill>
                <a:latin typeface="NGQARG+Lato-Regular"/>
                <a:cs typeface="NGQARG+Lato-Regular"/>
              </a:rPr>
              <a:t> </a:t>
            </a:r>
            <a:r>
              <a:rPr dirty="0" sz="1600">
                <a:solidFill>
                  <a:srgbClr val="666666"/>
                </a:solidFill>
                <a:latin typeface="NGQARG+Lato-Regular"/>
                <a:cs typeface="NGQARG+Lato-Regular"/>
              </a:rPr>
              <a:t>members;</a:t>
            </a:r>
            <a:r>
              <a:rPr dirty="0" sz="1600">
                <a:solidFill>
                  <a:srgbClr val="666666"/>
                </a:solidFill>
                <a:latin typeface="NGQARG+Lato-Regular"/>
                <a:cs typeface="NGQARG+Lato-Regular"/>
              </a:rPr>
              <a:t> </a:t>
            </a:r>
            <a:r>
              <a:rPr dirty="0" sz="1600">
                <a:solidFill>
                  <a:srgbClr val="666666"/>
                </a:solidFill>
                <a:latin typeface="NGQARG+Lato-Regular"/>
                <a:cs typeface="NGQARG+Lato-Regular"/>
              </a:rPr>
              <a:t>assign</a:t>
            </a:r>
            <a:r>
              <a:rPr dirty="0" sz="1600">
                <a:solidFill>
                  <a:srgbClr val="666666"/>
                </a:solidFill>
                <a:latin typeface="NGQARG+Lato-Regular"/>
                <a:cs typeface="NGQARG+Lato-Regular"/>
              </a:rPr>
              <a:t> </a:t>
            </a:r>
            <a:r>
              <a:rPr dirty="0" sz="1600">
                <a:solidFill>
                  <a:srgbClr val="666666"/>
                </a:solidFill>
                <a:latin typeface="NGQARG+Lato-Regular"/>
                <a:cs typeface="NGQARG+Lato-Regular"/>
              </a:rPr>
              <a:t>‘buddies’</a:t>
            </a:r>
          </a:p>
          <a:p>
            <a:pPr marL="0" marR="0">
              <a:lnSpc>
                <a:spcPts val="1761"/>
              </a:lnSpc>
              <a:spcBef>
                <a:spcPts val="204"/>
              </a:spcBef>
              <a:spcAft>
                <a:spcPts val="0"/>
              </a:spcAft>
            </a:pPr>
            <a:r>
              <a:rPr dirty="0" sz="1600">
                <a:solidFill>
                  <a:srgbClr val="666666"/>
                </a:solidFill>
                <a:latin typeface="DCLSQU+MS-Gothic"/>
                <a:cs typeface="DCLSQU+MS-Gothic"/>
              </a:rPr>
              <a:t>➢</a:t>
            </a:r>
            <a:r>
              <a:rPr dirty="0" sz="1600" spc="600">
                <a:solidFill>
                  <a:srgbClr val="666666"/>
                </a:solidFill>
                <a:latin typeface="Times New Roman"/>
                <a:cs typeface="Times New Roman"/>
              </a:rPr>
              <a:t> </a:t>
            </a:r>
            <a:r>
              <a:rPr dirty="0" sz="1600">
                <a:solidFill>
                  <a:srgbClr val="666666"/>
                </a:solidFill>
                <a:latin typeface="NGQARG+Lato-Regular"/>
                <a:cs typeface="NGQARG+Lato-Regular"/>
              </a:rPr>
              <a:t>Don</a:t>
            </a:r>
            <a:r>
              <a:rPr dirty="0" sz="1600">
                <a:solidFill>
                  <a:srgbClr val="666666"/>
                </a:solidFill>
                <a:latin typeface="NGQARG+Lato-Regular"/>
                <a:cs typeface="NGQARG+Lato-Regular"/>
              </a:rPr>
              <a:t> </a:t>
            </a:r>
            <a:r>
              <a:rPr dirty="0" sz="1600">
                <a:solidFill>
                  <a:srgbClr val="666666"/>
                </a:solidFill>
                <a:latin typeface="NGQARG+Lato-Regular"/>
                <a:cs typeface="NGQARG+Lato-Regular"/>
              </a:rPr>
              <a:t>appropriate</a:t>
            </a:r>
            <a:r>
              <a:rPr dirty="0" sz="1600">
                <a:solidFill>
                  <a:srgbClr val="666666"/>
                </a:solidFill>
                <a:latin typeface="NGQARG+Lato-Regular"/>
                <a:cs typeface="NGQARG+Lato-Regular"/>
              </a:rPr>
              <a:t> </a:t>
            </a:r>
            <a:r>
              <a:rPr dirty="0" sz="1600">
                <a:solidFill>
                  <a:srgbClr val="666666"/>
                </a:solidFill>
                <a:latin typeface="NGQARG+Lato-Regular"/>
                <a:cs typeface="NGQARG+Lato-Regular"/>
              </a:rPr>
              <a:t>personal</a:t>
            </a:r>
            <a:r>
              <a:rPr dirty="0" sz="1600">
                <a:solidFill>
                  <a:srgbClr val="666666"/>
                </a:solidFill>
                <a:latin typeface="NGQARG+Lato-Regular"/>
                <a:cs typeface="NGQARG+Lato-Regular"/>
              </a:rPr>
              <a:t> </a:t>
            </a:r>
            <a:r>
              <a:rPr dirty="0" sz="1600">
                <a:solidFill>
                  <a:srgbClr val="666666"/>
                </a:solidFill>
                <a:latin typeface="NGQARG+Lato-Regular"/>
                <a:cs typeface="NGQARG+Lato-Regular"/>
              </a:rPr>
              <a:t>protective</a:t>
            </a:r>
            <a:r>
              <a:rPr dirty="0" sz="1600">
                <a:solidFill>
                  <a:srgbClr val="666666"/>
                </a:solidFill>
                <a:latin typeface="NGQARG+Lato-Regular"/>
                <a:cs typeface="NGQARG+Lato-Regular"/>
              </a:rPr>
              <a:t> </a:t>
            </a:r>
            <a:r>
              <a:rPr dirty="0" sz="1600">
                <a:solidFill>
                  <a:srgbClr val="666666"/>
                </a:solidFill>
                <a:latin typeface="NGQARG+Lato-Regular"/>
                <a:cs typeface="NGQARG+Lato-Regular"/>
              </a:rPr>
              <a:t>gear</a:t>
            </a:r>
            <a:r>
              <a:rPr dirty="0" sz="1600">
                <a:solidFill>
                  <a:srgbClr val="666666"/>
                </a:solidFill>
                <a:latin typeface="NGQARG+Lato-Regular"/>
                <a:cs typeface="NGQARG+Lato-Regular"/>
              </a:rPr>
              <a:t> </a:t>
            </a:r>
            <a:r>
              <a:rPr dirty="0" sz="1600">
                <a:solidFill>
                  <a:srgbClr val="666666"/>
                </a:solidFill>
                <a:latin typeface="NGQARG+Lato-Regular"/>
                <a:cs typeface="NGQARG+Lato-Regular"/>
              </a:rPr>
              <a:t>and</a:t>
            </a:r>
            <a:r>
              <a:rPr dirty="0" sz="1600">
                <a:solidFill>
                  <a:srgbClr val="666666"/>
                </a:solidFill>
                <a:latin typeface="NGQARG+Lato-Regular"/>
                <a:cs typeface="NGQARG+Lato-Regular"/>
              </a:rPr>
              <a:t> </a:t>
            </a:r>
            <a:r>
              <a:rPr dirty="0" sz="1600">
                <a:solidFill>
                  <a:srgbClr val="666666"/>
                </a:solidFill>
                <a:latin typeface="NGQARG+Lato-Regular"/>
                <a:cs typeface="NGQARG+Lato-Regular"/>
              </a:rPr>
              <a:t>identifiers</a:t>
            </a:r>
          </a:p>
          <a:p>
            <a:pPr marL="0" marR="0">
              <a:lnSpc>
                <a:spcPts val="1761"/>
              </a:lnSpc>
              <a:spcBef>
                <a:spcPts val="204"/>
              </a:spcBef>
              <a:spcAft>
                <a:spcPts val="0"/>
              </a:spcAft>
            </a:pPr>
            <a:r>
              <a:rPr dirty="0" sz="1600">
                <a:solidFill>
                  <a:srgbClr val="666666"/>
                </a:solidFill>
                <a:latin typeface="DCLSQU+MS-Gothic"/>
                <a:cs typeface="DCLSQU+MS-Gothic"/>
              </a:rPr>
              <a:t>➢</a:t>
            </a:r>
            <a:r>
              <a:rPr dirty="0" sz="1600" spc="600">
                <a:solidFill>
                  <a:srgbClr val="666666"/>
                </a:solidFill>
                <a:latin typeface="Times New Roman"/>
                <a:cs typeface="Times New Roman"/>
              </a:rPr>
              <a:t> </a:t>
            </a:r>
            <a:r>
              <a:rPr dirty="0" sz="1600">
                <a:solidFill>
                  <a:srgbClr val="666666"/>
                </a:solidFill>
                <a:latin typeface="NGQARG+Lato-Regular"/>
                <a:cs typeface="NGQARG+Lato-Regular"/>
              </a:rPr>
              <a:t>Gather</a:t>
            </a:r>
            <a:r>
              <a:rPr dirty="0" sz="1600">
                <a:solidFill>
                  <a:srgbClr val="666666"/>
                </a:solidFill>
                <a:latin typeface="NGQARG+Lato-Regular"/>
                <a:cs typeface="NGQARG+Lato-Regular"/>
              </a:rPr>
              <a:t> </a:t>
            </a:r>
            <a:r>
              <a:rPr dirty="0" sz="1600">
                <a:solidFill>
                  <a:srgbClr val="666666"/>
                </a:solidFill>
                <a:latin typeface="NGQARG+Lato-Regular"/>
                <a:cs typeface="NGQARG+Lato-Regular"/>
              </a:rPr>
              <a:t>supplies</a:t>
            </a:r>
            <a:r>
              <a:rPr dirty="0" sz="1600">
                <a:solidFill>
                  <a:srgbClr val="666666"/>
                </a:solidFill>
                <a:latin typeface="NGQARG+Lato-Regular"/>
                <a:cs typeface="NGQARG+Lato-Regular"/>
              </a:rPr>
              <a:t> </a:t>
            </a:r>
            <a:r>
              <a:rPr dirty="0" sz="1600">
                <a:solidFill>
                  <a:srgbClr val="666666"/>
                </a:solidFill>
                <a:latin typeface="NGQARG+Lato-Regular"/>
                <a:cs typeface="NGQARG+Lato-Regular"/>
              </a:rPr>
              <a:t>and</a:t>
            </a:r>
            <a:r>
              <a:rPr dirty="0" sz="1600">
                <a:solidFill>
                  <a:srgbClr val="666666"/>
                </a:solidFill>
                <a:latin typeface="NGQARG+Lato-Regular"/>
                <a:cs typeface="NGQARG+Lato-Regular"/>
              </a:rPr>
              <a:t> </a:t>
            </a:r>
            <a:r>
              <a:rPr dirty="0" sz="1600">
                <a:solidFill>
                  <a:srgbClr val="666666"/>
                </a:solidFill>
                <a:latin typeface="NGQARG+Lato-Regular"/>
                <a:cs typeface="NGQARG+Lato-Regular"/>
              </a:rPr>
              <a:t>equipment</a:t>
            </a:r>
          </a:p>
        </p:txBody>
      </p:sp>
      <p:sp>
        <p:nvSpPr>
          <p:cNvPr id="6" name="object 6"/>
          <p:cNvSpPr txBox="1"/>
          <p:nvPr/>
        </p:nvSpPr>
        <p:spPr>
          <a:xfrm>
            <a:off x="1405075" y="2537287"/>
            <a:ext cx="1524609" cy="779864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0" marR="0">
              <a:lnSpc>
                <a:spcPts val="1787"/>
              </a:lnSpc>
              <a:spcBef>
                <a:spcPts val="0"/>
              </a:spcBef>
              <a:spcAft>
                <a:spcPts val="0"/>
              </a:spcAft>
            </a:pPr>
            <a:r>
              <a:rPr dirty="0" sz="1600">
                <a:solidFill>
                  <a:srgbClr val="666666"/>
                </a:solidFill>
                <a:latin typeface="FUARNM+ArialMT"/>
                <a:cs typeface="FUARNM+ArialMT"/>
              </a:rPr>
              <a:t>○</a:t>
            </a:r>
            <a:r>
              <a:rPr dirty="0" sz="1600" spc="1234">
                <a:solidFill>
                  <a:srgbClr val="666666"/>
                </a:solidFill>
                <a:latin typeface="Times New Roman"/>
                <a:cs typeface="Times New Roman"/>
              </a:rPr>
              <a:t> </a:t>
            </a:r>
            <a:r>
              <a:rPr dirty="0" sz="1600">
                <a:solidFill>
                  <a:srgbClr val="666666"/>
                </a:solidFill>
                <a:latin typeface="NGQARG+Lato-Regular"/>
                <a:cs typeface="NGQARG+Lato-Regular"/>
              </a:rPr>
              <a:t>Hard</a:t>
            </a:r>
            <a:r>
              <a:rPr dirty="0" sz="1600">
                <a:solidFill>
                  <a:srgbClr val="666666"/>
                </a:solidFill>
                <a:latin typeface="NGQARG+Lato-Regular"/>
                <a:cs typeface="NGQARG+Lato-Regular"/>
              </a:rPr>
              <a:t> </a:t>
            </a:r>
            <a:r>
              <a:rPr dirty="0" sz="1600">
                <a:solidFill>
                  <a:srgbClr val="666666"/>
                </a:solidFill>
                <a:latin typeface="NGQARG+Lato-Regular"/>
                <a:cs typeface="NGQARG+Lato-Regular"/>
              </a:rPr>
              <a:t>hats</a:t>
            </a:r>
          </a:p>
          <a:p>
            <a:pPr marL="0" marR="0">
              <a:lnSpc>
                <a:spcPts val="1787"/>
              </a:lnSpc>
              <a:spcBef>
                <a:spcPts val="207"/>
              </a:spcBef>
              <a:spcAft>
                <a:spcPts val="0"/>
              </a:spcAft>
            </a:pPr>
            <a:r>
              <a:rPr dirty="0" sz="1600">
                <a:solidFill>
                  <a:srgbClr val="666666"/>
                </a:solidFill>
                <a:latin typeface="FUARNM+ArialMT"/>
                <a:cs typeface="FUARNM+ArialMT"/>
              </a:rPr>
              <a:t>○</a:t>
            </a:r>
            <a:r>
              <a:rPr dirty="0" sz="1600" spc="1234">
                <a:solidFill>
                  <a:srgbClr val="666666"/>
                </a:solidFill>
                <a:latin typeface="Times New Roman"/>
                <a:cs typeface="Times New Roman"/>
              </a:rPr>
              <a:t> </a:t>
            </a:r>
            <a:r>
              <a:rPr dirty="0" sz="1600">
                <a:solidFill>
                  <a:srgbClr val="666666"/>
                </a:solidFill>
                <a:latin typeface="NGQARG+Lato-Regular"/>
                <a:cs typeface="NGQARG+Lato-Regular"/>
              </a:rPr>
              <a:t>Goggles</a:t>
            </a:r>
          </a:p>
          <a:p>
            <a:pPr marL="0" marR="0">
              <a:lnSpc>
                <a:spcPts val="1787"/>
              </a:lnSpc>
              <a:spcBef>
                <a:spcPts val="207"/>
              </a:spcBef>
              <a:spcAft>
                <a:spcPts val="0"/>
              </a:spcAft>
            </a:pPr>
            <a:r>
              <a:rPr dirty="0" sz="1600">
                <a:solidFill>
                  <a:srgbClr val="666666"/>
                </a:solidFill>
                <a:latin typeface="FUARNM+ArialMT"/>
                <a:cs typeface="FUARNM+ArialMT"/>
              </a:rPr>
              <a:t>○</a:t>
            </a:r>
            <a:r>
              <a:rPr dirty="0" sz="1600" spc="1234">
                <a:solidFill>
                  <a:srgbClr val="666666"/>
                </a:solidFill>
                <a:latin typeface="Times New Roman"/>
                <a:cs typeface="Times New Roman"/>
              </a:rPr>
              <a:t> </a:t>
            </a:r>
            <a:r>
              <a:rPr dirty="0" sz="1600">
                <a:solidFill>
                  <a:srgbClr val="666666"/>
                </a:solidFill>
                <a:latin typeface="NGQARG+Lato-Regular"/>
                <a:cs typeface="NGQARG+Lato-Regular"/>
              </a:rPr>
              <a:t>Dust</a:t>
            </a:r>
            <a:r>
              <a:rPr dirty="0" sz="1600">
                <a:solidFill>
                  <a:srgbClr val="666666"/>
                </a:solidFill>
                <a:latin typeface="NGQARG+Lato-Regular"/>
                <a:cs typeface="NGQARG+Lato-Regular"/>
              </a:rPr>
              <a:t> </a:t>
            </a:r>
            <a:r>
              <a:rPr dirty="0" sz="1600">
                <a:solidFill>
                  <a:srgbClr val="666666"/>
                </a:solidFill>
                <a:latin typeface="NGQARG+Lato-Regular"/>
                <a:cs typeface="NGQARG+Lato-Regular"/>
              </a:rPr>
              <a:t>Masks</a:t>
            </a:r>
          </a:p>
        </p:txBody>
      </p:sp>
      <p:sp>
        <p:nvSpPr>
          <p:cNvPr id="7" name="object 7"/>
          <p:cNvSpPr txBox="1"/>
          <p:nvPr/>
        </p:nvSpPr>
        <p:spPr>
          <a:xfrm>
            <a:off x="2995320" y="2559407"/>
            <a:ext cx="2554630" cy="828632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0" marR="0">
              <a:lnSpc>
                <a:spcPts val="1787"/>
              </a:lnSpc>
              <a:spcBef>
                <a:spcPts val="0"/>
              </a:spcBef>
              <a:spcAft>
                <a:spcPts val="0"/>
              </a:spcAft>
            </a:pPr>
            <a:r>
              <a:rPr dirty="0" sz="1600">
                <a:solidFill>
                  <a:srgbClr val="666666"/>
                </a:solidFill>
                <a:latin typeface="FUARNM+ArialMT"/>
                <a:cs typeface="FUARNM+ArialMT"/>
              </a:rPr>
              <a:t>○</a:t>
            </a:r>
            <a:r>
              <a:rPr dirty="0" sz="1600" spc="1234">
                <a:solidFill>
                  <a:srgbClr val="666666"/>
                </a:solidFill>
                <a:latin typeface="Times New Roman"/>
                <a:cs typeface="Times New Roman"/>
              </a:rPr>
              <a:t> </a:t>
            </a:r>
            <a:r>
              <a:rPr dirty="0" sz="1600">
                <a:solidFill>
                  <a:srgbClr val="666666"/>
                </a:solidFill>
                <a:latin typeface="NGQARG+Lato-Regular"/>
                <a:cs typeface="NGQARG+Lato-Regular"/>
              </a:rPr>
              <a:t>Powerful</a:t>
            </a:r>
            <a:r>
              <a:rPr dirty="0" sz="1600">
                <a:solidFill>
                  <a:srgbClr val="666666"/>
                </a:solidFill>
                <a:latin typeface="NGQARG+Lato-Regular"/>
                <a:cs typeface="NGQARG+Lato-Regular"/>
              </a:rPr>
              <a:t> </a:t>
            </a:r>
            <a:r>
              <a:rPr dirty="0" sz="1600">
                <a:solidFill>
                  <a:srgbClr val="666666"/>
                </a:solidFill>
                <a:latin typeface="NGQARG+Lato-Regular"/>
                <a:cs typeface="NGQARG+Lato-Regular"/>
              </a:rPr>
              <a:t>flashlight</a:t>
            </a:r>
          </a:p>
          <a:p>
            <a:pPr marL="0" marR="0">
              <a:lnSpc>
                <a:spcPts val="1787"/>
              </a:lnSpc>
              <a:spcBef>
                <a:spcPts val="399"/>
              </a:spcBef>
              <a:spcAft>
                <a:spcPts val="0"/>
              </a:spcAft>
            </a:pPr>
            <a:r>
              <a:rPr dirty="0" sz="1600">
                <a:solidFill>
                  <a:srgbClr val="666666"/>
                </a:solidFill>
                <a:latin typeface="FUARNM+ArialMT"/>
                <a:cs typeface="FUARNM+ArialMT"/>
              </a:rPr>
              <a:t>○</a:t>
            </a:r>
            <a:r>
              <a:rPr dirty="0" sz="1600" spc="1234">
                <a:solidFill>
                  <a:srgbClr val="666666"/>
                </a:solidFill>
                <a:latin typeface="Times New Roman"/>
                <a:cs typeface="Times New Roman"/>
              </a:rPr>
              <a:t> </a:t>
            </a:r>
            <a:r>
              <a:rPr dirty="0" sz="1600">
                <a:solidFill>
                  <a:srgbClr val="666666"/>
                </a:solidFill>
                <a:latin typeface="NGQARG+Lato-Regular"/>
                <a:cs typeface="NGQARG+Lato-Regular"/>
              </a:rPr>
              <a:t>Tape</a:t>
            </a:r>
          </a:p>
          <a:p>
            <a:pPr marL="0" marR="0">
              <a:lnSpc>
                <a:spcPts val="1787"/>
              </a:lnSpc>
              <a:spcBef>
                <a:spcPts val="399"/>
              </a:spcBef>
              <a:spcAft>
                <a:spcPts val="0"/>
              </a:spcAft>
            </a:pPr>
            <a:r>
              <a:rPr dirty="0" sz="1600">
                <a:solidFill>
                  <a:srgbClr val="666666"/>
                </a:solidFill>
                <a:latin typeface="FUARNM+ArialMT"/>
                <a:cs typeface="FUARNM+ArialMT"/>
              </a:rPr>
              <a:t>○</a:t>
            </a:r>
            <a:r>
              <a:rPr dirty="0" sz="1600" spc="1234">
                <a:solidFill>
                  <a:srgbClr val="666666"/>
                </a:solidFill>
                <a:latin typeface="Times New Roman"/>
                <a:cs typeface="Times New Roman"/>
              </a:rPr>
              <a:t> </a:t>
            </a:r>
            <a:r>
              <a:rPr dirty="0" sz="1600">
                <a:solidFill>
                  <a:srgbClr val="666666"/>
                </a:solidFill>
                <a:latin typeface="NGQARG+Lato-Regular"/>
                <a:cs typeface="NGQARG+Lato-Regular"/>
              </a:rPr>
              <a:t>Crow</a:t>
            </a:r>
            <a:r>
              <a:rPr dirty="0" sz="1600">
                <a:solidFill>
                  <a:srgbClr val="666666"/>
                </a:solidFill>
                <a:latin typeface="NGQARG+Lato-Regular"/>
                <a:cs typeface="NGQARG+Lato-Regular"/>
              </a:rPr>
              <a:t> </a:t>
            </a:r>
            <a:r>
              <a:rPr dirty="0" sz="1600">
                <a:solidFill>
                  <a:srgbClr val="666666"/>
                </a:solidFill>
                <a:latin typeface="NGQARG+Lato-Regular"/>
                <a:cs typeface="NGQARG+Lato-Regular"/>
              </a:rPr>
              <a:t>bar</a:t>
            </a:r>
            <a:r>
              <a:rPr dirty="0" sz="1600">
                <a:solidFill>
                  <a:srgbClr val="666666"/>
                </a:solidFill>
                <a:latin typeface="NGQARG+Lato-Regular"/>
                <a:cs typeface="NGQARG+Lato-Regular"/>
              </a:rPr>
              <a:t> </a:t>
            </a:r>
            <a:r>
              <a:rPr dirty="0" sz="1600">
                <a:solidFill>
                  <a:srgbClr val="666666"/>
                </a:solidFill>
                <a:latin typeface="NGQARG+Lato-Regular"/>
                <a:cs typeface="NGQARG+Lato-Regular"/>
              </a:rPr>
              <a:t>or</a:t>
            </a:r>
            <a:r>
              <a:rPr dirty="0" sz="1600">
                <a:solidFill>
                  <a:srgbClr val="666666"/>
                </a:solidFill>
                <a:latin typeface="NGQARG+Lato-Regular"/>
                <a:cs typeface="NGQARG+Lato-Regular"/>
              </a:rPr>
              <a:t> </a:t>
            </a:r>
            <a:r>
              <a:rPr dirty="0" sz="1600">
                <a:solidFill>
                  <a:srgbClr val="666666"/>
                </a:solidFill>
                <a:latin typeface="NGQARG+Lato-Regular"/>
                <a:cs typeface="NGQARG+Lato-Regular"/>
              </a:rPr>
              <a:t>other</a:t>
            </a:r>
            <a:r>
              <a:rPr dirty="0" sz="1600">
                <a:solidFill>
                  <a:srgbClr val="666666"/>
                </a:solidFill>
                <a:latin typeface="NGQARG+Lato-Regular"/>
                <a:cs typeface="NGQARG+Lato-Regular"/>
              </a:rPr>
              <a:t> </a:t>
            </a:r>
            <a:r>
              <a:rPr dirty="0" sz="1600">
                <a:solidFill>
                  <a:srgbClr val="666666"/>
                </a:solidFill>
                <a:latin typeface="NGQARG+Lato-Regular"/>
                <a:cs typeface="NGQARG+Lato-Regular"/>
              </a:rPr>
              <a:t>tools</a:t>
            </a:r>
          </a:p>
        </p:txBody>
      </p:sp>
      <p:sp>
        <p:nvSpPr>
          <p:cNvPr id="8" name="object 8"/>
          <p:cNvSpPr txBox="1"/>
          <p:nvPr/>
        </p:nvSpPr>
        <p:spPr>
          <a:xfrm>
            <a:off x="5748350" y="2559408"/>
            <a:ext cx="2338628" cy="828632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0" marR="0">
              <a:lnSpc>
                <a:spcPts val="1787"/>
              </a:lnSpc>
              <a:spcBef>
                <a:spcPts val="0"/>
              </a:spcBef>
              <a:spcAft>
                <a:spcPts val="0"/>
              </a:spcAft>
            </a:pPr>
            <a:r>
              <a:rPr dirty="0" sz="1600">
                <a:solidFill>
                  <a:srgbClr val="666666"/>
                </a:solidFill>
                <a:latin typeface="FUARNM+ArialMT"/>
                <a:cs typeface="FUARNM+ArialMT"/>
              </a:rPr>
              <a:t>○</a:t>
            </a:r>
            <a:r>
              <a:rPr dirty="0" sz="1600" spc="1234">
                <a:solidFill>
                  <a:srgbClr val="666666"/>
                </a:solidFill>
                <a:latin typeface="Times New Roman"/>
                <a:cs typeface="Times New Roman"/>
              </a:rPr>
              <a:t> </a:t>
            </a:r>
            <a:r>
              <a:rPr dirty="0" sz="1600">
                <a:solidFill>
                  <a:srgbClr val="666666"/>
                </a:solidFill>
                <a:latin typeface="NGQARG+Lato-Regular"/>
                <a:cs typeface="NGQARG+Lato-Regular"/>
              </a:rPr>
              <a:t>Chalk/markers/paint</a:t>
            </a:r>
          </a:p>
          <a:p>
            <a:pPr marL="0" marR="0">
              <a:lnSpc>
                <a:spcPts val="1787"/>
              </a:lnSpc>
              <a:spcBef>
                <a:spcPts val="399"/>
              </a:spcBef>
              <a:spcAft>
                <a:spcPts val="0"/>
              </a:spcAft>
            </a:pPr>
            <a:r>
              <a:rPr dirty="0" sz="1600">
                <a:solidFill>
                  <a:srgbClr val="666666"/>
                </a:solidFill>
                <a:latin typeface="FUARNM+ArialMT"/>
                <a:cs typeface="FUARNM+ArialMT"/>
              </a:rPr>
              <a:t>○</a:t>
            </a:r>
            <a:r>
              <a:rPr dirty="0" sz="1600" spc="1234">
                <a:solidFill>
                  <a:srgbClr val="666666"/>
                </a:solidFill>
                <a:latin typeface="Times New Roman"/>
                <a:cs typeface="Times New Roman"/>
              </a:rPr>
              <a:t> </a:t>
            </a:r>
            <a:r>
              <a:rPr dirty="0" sz="1600">
                <a:solidFill>
                  <a:srgbClr val="666666"/>
                </a:solidFill>
                <a:latin typeface="NGQARG+Lato-Regular"/>
                <a:cs typeface="NGQARG+Lato-Regular"/>
              </a:rPr>
              <a:t>Cribbing</a:t>
            </a:r>
          </a:p>
          <a:p>
            <a:pPr marL="0" marR="0">
              <a:lnSpc>
                <a:spcPts val="1787"/>
              </a:lnSpc>
              <a:spcBef>
                <a:spcPts val="399"/>
              </a:spcBef>
              <a:spcAft>
                <a:spcPts val="0"/>
              </a:spcAft>
            </a:pPr>
            <a:r>
              <a:rPr dirty="0" sz="1600">
                <a:solidFill>
                  <a:srgbClr val="666666"/>
                </a:solidFill>
                <a:latin typeface="FUARNM+ArialMT"/>
                <a:cs typeface="FUARNM+ArialMT"/>
              </a:rPr>
              <a:t>○</a:t>
            </a:r>
            <a:r>
              <a:rPr dirty="0" sz="1600" spc="1234">
                <a:solidFill>
                  <a:srgbClr val="666666"/>
                </a:solidFill>
                <a:latin typeface="Times New Roman"/>
                <a:cs typeface="Times New Roman"/>
              </a:rPr>
              <a:t> </a:t>
            </a:r>
            <a:r>
              <a:rPr dirty="0" sz="1600">
                <a:solidFill>
                  <a:srgbClr val="666666"/>
                </a:solidFill>
                <a:latin typeface="NGQARG+Lato-Regular"/>
                <a:cs typeface="NGQARG+Lato-Regular"/>
              </a:rPr>
              <a:t>Radios</a:t>
            </a:r>
          </a:p>
        </p:txBody>
      </p:sp>
      <p:sp>
        <p:nvSpPr>
          <p:cNvPr id="9" name="object 9"/>
          <p:cNvSpPr txBox="1"/>
          <p:nvPr/>
        </p:nvSpPr>
        <p:spPr>
          <a:xfrm>
            <a:off x="947875" y="3305383"/>
            <a:ext cx="6817360" cy="523832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0" marR="0">
              <a:lnSpc>
                <a:spcPts val="1761"/>
              </a:lnSpc>
              <a:spcBef>
                <a:spcPts val="0"/>
              </a:spcBef>
              <a:spcAft>
                <a:spcPts val="0"/>
              </a:spcAft>
            </a:pPr>
            <a:r>
              <a:rPr dirty="0" sz="1600">
                <a:solidFill>
                  <a:srgbClr val="666666"/>
                </a:solidFill>
                <a:latin typeface="DCLSQU+MS-Gothic"/>
                <a:cs typeface="DCLSQU+MS-Gothic"/>
              </a:rPr>
              <a:t>➢</a:t>
            </a:r>
            <a:r>
              <a:rPr dirty="0" sz="1600" spc="600">
                <a:solidFill>
                  <a:srgbClr val="666666"/>
                </a:solidFill>
                <a:latin typeface="Times New Roman"/>
                <a:cs typeface="Times New Roman"/>
              </a:rPr>
              <a:t> </a:t>
            </a:r>
            <a:r>
              <a:rPr dirty="0" sz="1600">
                <a:solidFill>
                  <a:srgbClr val="666666"/>
                </a:solidFill>
                <a:latin typeface="NGQARG+Lato-Regular"/>
                <a:cs typeface="NGQARG+Lato-Regular"/>
              </a:rPr>
              <a:t>Working</a:t>
            </a:r>
            <a:r>
              <a:rPr dirty="0" sz="1600">
                <a:solidFill>
                  <a:srgbClr val="666666"/>
                </a:solidFill>
                <a:latin typeface="NGQARG+Lato-Regular"/>
                <a:cs typeface="NGQARG+Lato-Regular"/>
              </a:rPr>
              <a:t> </a:t>
            </a:r>
            <a:r>
              <a:rPr dirty="0" sz="1600">
                <a:solidFill>
                  <a:srgbClr val="666666"/>
                </a:solidFill>
                <a:latin typeface="NGQARG+Lato-Regular"/>
                <a:cs typeface="NGQARG+Lato-Regular"/>
              </a:rPr>
              <a:t>in</a:t>
            </a:r>
            <a:r>
              <a:rPr dirty="0" sz="1600">
                <a:solidFill>
                  <a:srgbClr val="666666"/>
                </a:solidFill>
                <a:latin typeface="NGQARG+Lato-Regular"/>
                <a:cs typeface="NGQARG+Lato-Regular"/>
              </a:rPr>
              <a:t> </a:t>
            </a:r>
            <a:r>
              <a:rPr dirty="0" sz="1600">
                <a:solidFill>
                  <a:srgbClr val="666666"/>
                </a:solidFill>
                <a:latin typeface="NGQARG+Lato-Regular"/>
                <a:cs typeface="NGQARG+Lato-Regular"/>
              </a:rPr>
              <a:t>groups</a:t>
            </a:r>
            <a:r>
              <a:rPr dirty="0" sz="1600">
                <a:solidFill>
                  <a:srgbClr val="666666"/>
                </a:solidFill>
                <a:latin typeface="NGQARG+Lato-Regular"/>
                <a:cs typeface="NGQARG+Lato-Regular"/>
              </a:rPr>
              <a:t> </a:t>
            </a:r>
            <a:r>
              <a:rPr dirty="0" sz="1600">
                <a:solidFill>
                  <a:srgbClr val="666666"/>
                </a:solidFill>
                <a:latin typeface="NGQARG+Lato-Regular"/>
                <a:cs typeface="NGQARG+Lato-Regular"/>
              </a:rPr>
              <a:t>of</a:t>
            </a:r>
            <a:r>
              <a:rPr dirty="0" sz="1600">
                <a:solidFill>
                  <a:srgbClr val="666666"/>
                </a:solidFill>
                <a:latin typeface="NGQARG+Lato-Regular"/>
                <a:cs typeface="NGQARG+Lato-Regular"/>
              </a:rPr>
              <a:t> </a:t>
            </a:r>
            <a:r>
              <a:rPr dirty="0" sz="1600">
                <a:solidFill>
                  <a:srgbClr val="666666"/>
                </a:solidFill>
                <a:latin typeface="NGQARG+Lato-Regular"/>
                <a:cs typeface="NGQARG+Lato-Regular"/>
              </a:rPr>
              <a:t>two</a:t>
            </a:r>
            <a:r>
              <a:rPr dirty="0" sz="1600">
                <a:solidFill>
                  <a:srgbClr val="666666"/>
                </a:solidFill>
                <a:latin typeface="NGQARG+Lato-Regular"/>
                <a:cs typeface="NGQARG+Lato-Regular"/>
              </a:rPr>
              <a:t> </a:t>
            </a:r>
            <a:r>
              <a:rPr dirty="0" sz="1600">
                <a:solidFill>
                  <a:srgbClr val="666666"/>
                </a:solidFill>
                <a:latin typeface="NGQARG+Lato-Regular"/>
                <a:cs typeface="NGQARG+Lato-Regular"/>
              </a:rPr>
              <a:t>or</a:t>
            </a:r>
            <a:r>
              <a:rPr dirty="0" sz="1600">
                <a:solidFill>
                  <a:srgbClr val="666666"/>
                </a:solidFill>
                <a:latin typeface="NGQARG+Lato-Regular"/>
                <a:cs typeface="NGQARG+Lato-Regular"/>
              </a:rPr>
              <a:t> </a:t>
            </a:r>
            <a:r>
              <a:rPr dirty="0" sz="1600">
                <a:solidFill>
                  <a:srgbClr val="666666"/>
                </a:solidFill>
                <a:latin typeface="NGQARG+Lato-Regular"/>
                <a:cs typeface="NGQARG+Lato-Regular"/>
              </a:rPr>
              <a:t>more,</a:t>
            </a:r>
            <a:r>
              <a:rPr dirty="0" sz="1600">
                <a:solidFill>
                  <a:srgbClr val="666666"/>
                </a:solidFill>
                <a:latin typeface="NGQARG+Lato-Regular"/>
                <a:cs typeface="NGQARG+Lato-Regular"/>
              </a:rPr>
              <a:t> </a:t>
            </a:r>
            <a:r>
              <a:rPr dirty="0" sz="1600">
                <a:solidFill>
                  <a:srgbClr val="666666"/>
                </a:solidFill>
                <a:latin typeface="NGQARG+Lato-Regular"/>
                <a:cs typeface="NGQARG+Lato-Regular"/>
              </a:rPr>
              <a:t>sweep</a:t>
            </a:r>
            <a:r>
              <a:rPr dirty="0" sz="1600">
                <a:solidFill>
                  <a:srgbClr val="666666"/>
                </a:solidFill>
                <a:latin typeface="NGQARG+Lato-Regular"/>
                <a:cs typeface="NGQARG+Lato-Regular"/>
              </a:rPr>
              <a:t> </a:t>
            </a:r>
            <a:r>
              <a:rPr dirty="0" sz="1600">
                <a:solidFill>
                  <a:srgbClr val="666666"/>
                </a:solidFill>
                <a:latin typeface="NGQARG+Lato-Regular"/>
                <a:cs typeface="NGQARG+Lato-Regular"/>
              </a:rPr>
              <a:t>building,</a:t>
            </a:r>
            <a:r>
              <a:rPr dirty="0" sz="1600">
                <a:solidFill>
                  <a:srgbClr val="666666"/>
                </a:solidFill>
                <a:latin typeface="NGQARG+Lato-Regular"/>
                <a:cs typeface="NGQARG+Lato-Regular"/>
              </a:rPr>
              <a:t> </a:t>
            </a:r>
            <a:r>
              <a:rPr dirty="0" sz="1600">
                <a:solidFill>
                  <a:srgbClr val="666666"/>
                </a:solidFill>
                <a:latin typeface="NGQARG+Lato-Regular"/>
                <a:cs typeface="NGQARG+Lato-Regular"/>
              </a:rPr>
              <a:t>and</a:t>
            </a:r>
            <a:r>
              <a:rPr dirty="0" sz="1600">
                <a:solidFill>
                  <a:srgbClr val="666666"/>
                </a:solidFill>
                <a:latin typeface="NGQARG+Lato-Regular"/>
                <a:cs typeface="NGQARG+Lato-Regular"/>
              </a:rPr>
              <a:t> </a:t>
            </a:r>
            <a:r>
              <a:rPr dirty="0" sz="1600">
                <a:solidFill>
                  <a:srgbClr val="666666"/>
                </a:solidFill>
                <a:latin typeface="NGQARG+Lato-Regular"/>
                <a:cs typeface="NGQARG+Lato-Regular"/>
              </a:rPr>
              <a:t>get</a:t>
            </a:r>
            <a:r>
              <a:rPr dirty="0" sz="1600">
                <a:solidFill>
                  <a:srgbClr val="666666"/>
                </a:solidFill>
                <a:latin typeface="NGQARG+Lato-Regular"/>
                <a:cs typeface="NGQARG+Lato-Regular"/>
              </a:rPr>
              <a:t> </a:t>
            </a:r>
            <a:r>
              <a:rPr dirty="0" sz="1600">
                <a:solidFill>
                  <a:srgbClr val="666666"/>
                </a:solidFill>
                <a:latin typeface="NGQARG+Lato-Regular"/>
                <a:cs typeface="NGQARG+Lato-Regular"/>
              </a:rPr>
              <a:t>everyone</a:t>
            </a:r>
            <a:r>
              <a:rPr dirty="0" sz="1600">
                <a:solidFill>
                  <a:srgbClr val="666666"/>
                </a:solidFill>
                <a:latin typeface="NGQARG+Lato-Regular"/>
                <a:cs typeface="NGQARG+Lato-Regular"/>
              </a:rPr>
              <a:t> </a:t>
            </a:r>
            <a:r>
              <a:rPr dirty="0" sz="1600">
                <a:solidFill>
                  <a:srgbClr val="666666"/>
                </a:solidFill>
                <a:latin typeface="NGQARG+Lato-Regular"/>
                <a:cs typeface="NGQARG+Lato-Regular"/>
              </a:rPr>
              <a:t>out</a:t>
            </a:r>
          </a:p>
          <a:p>
            <a:pPr marL="457200" marR="0">
              <a:lnSpc>
                <a:spcPts val="1787"/>
              </a:lnSpc>
              <a:spcBef>
                <a:spcPts val="204"/>
              </a:spcBef>
              <a:spcAft>
                <a:spcPts val="0"/>
              </a:spcAft>
            </a:pPr>
            <a:r>
              <a:rPr dirty="0" sz="1600">
                <a:solidFill>
                  <a:srgbClr val="666666"/>
                </a:solidFill>
                <a:latin typeface="FUARNM+ArialMT"/>
                <a:cs typeface="FUARNM+ArialMT"/>
              </a:rPr>
              <a:t>○</a:t>
            </a:r>
            <a:r>
              <a:rPr dirty="0" sz="1600" spc="1234">
                <a:solidFill>
                  <a:srgbClr val="666666"/>
                </a:solidFill>
                <a:latin typeface="Times New Roman"/>
                <a:cs typeface="Times New Roman"/>
              </a:rPr>
              <a:t> </a:t>
            </a:r>
            <a:r>
              <a:rPr dirty="0" sz="1600">
                <a:solidFill>
                  <a:srgbClr val="666666"/>
                </a:solidFill>
                <a:latin typeface="NGQARG+Lato-Regular"/>
                <a:cs typeface="NGQARG+Lato-Regular"/>
              </a:rPr>
              <a:t>Mark</a:t>
            </a:r>
            <a:r>
              <a:rPr dirty="0" sz="1600">
                <a:solidFill>
                  <a:srgbClr val="666666"/>
                </a:solidFill>
                <a:latin typeface="NGQARG+Lato-Regular"/>
                <a:cs typeface="NGQARG+Lato-Regular"/>
              </a:rPr>
              <a:t> </a:t>
            </a:r>
            <a:r>
              <a:rPr dirty="0" sz="1600">
                <a:solidFill>
                  <a:srgbClr val="666666"/>
                </a:solidFill>
                <a:latin typeface="NGQARG+Lato-Regular"/>
                <a:cs typeface="NGQARG+Lato-Regular"/>
              </a:rPr>
              <a:t>room</a:t>
            </a:r>
            <a:r>
              <a:rPr dirty="0" sz="1600">
                <a:solidFill>
                  <a:srgbClr val="666666"/>
                </a:solidFill>
                <a:latin typeface="NGQARG+Lato-Regular"/>
                <a:cs typeface="NGQARG+Lato-Regular"/>
              </a:rPr>
              <a:t> </a:t>
            </a:r>
            <a:r>
              <a:rPr dirty="0" sz="1600">
                <a:solidFill>
                  <a:srgbClr val="666666"/>
                </a:solidFill>
                <a:latin typeface="NGQARG+Lato-Regular"/>
                <a:cs typeface="NGQARG+Lato-Regular"/>
              </a:rPr>
              <a:t>with</a:t>
            </a:r>
            <a:r>
              <a:rPr dirty="0" sz="1600">
                <a:solidFill>
                  <a:srgbClr val="666666"/>
                </a:solidFill>
                <a:latin typeface="NGQARG+Lato-Regular"/>
                <a:cs typeface="NGQARG+Lato-Regular"/>
              </a:rPr>
              <a:t> </a:t>
            </a:r>
            <a:r>
              <a:rPr dirty="0" sz="1600">
                <a:solidFill>
                  <a:srgbClr val="666666"/>
                </a:solidFill>
                <a:latin typeface="NGQARG+Lato-Regular"/>
                <a:cs typeface="NGQARG+Lato-Regular"/>
              </a:rPr>
              <a:t>an</a:t>
            </a:r>
            <a:r>
              <a:rPr dirty="0" sz="1600">
                <a:solidFill>
                  <a:srgbClr val="666666"/>
                </a:solidFill>
                <a:latin typeface="NGQARG+Lato-Regular"/>
                <a:cs typeface="NGQARG+Lato-Regular"/>
              </a:rPr>
              <a:t> </a:t>
            </a:r>
            <a:r>
              <a:rPr dirty="0" sz="1600">
                <a:solidFill>
                  <a:srgbClr val="666666"/>
                </a:solidFill>
                <a:latin typeface="NGQARG+Lato-Regular"/>
                <a:cs typeface="NGQARG+Lato-Regular"/>
              </a:rPr>
              <a:t>X</a:t>
            </a:r>
            <a:r>
              <a:rPr dirty="0" sz="1600">
                <a:solidFill>
                  <a:srgbClr val="666666"/>
                </a:solidFill>
                <a:latin typeface="NGQARG+Lato-Regular"/>
                <a:cs typeface="NGQARG+Lato-Regular"/>
              </a:rPr>
              <a:t> </a:t>
            </a:r>
            <a:r>
              <a:rPr dirty="0" sz="1600">
                <a:solidFill>
                  <a:srgbClr val="666666"/>
                </a:solidFill>
                <a:latin typeface="NGQARG+Lato-Regular"/>
                <a:cs typeface="NGQARG+Lato-Regular"/>
              </a:rPr>
              <a:t>as</a:t>
            </a:r>
            <a:r>
              <a:rPr dirty="0" sz="1600">
                <a:solidFill>
                  <a:srgbClr val="666666"/>
                </a:solidFill>
                <a:latin typeface="NGQARG+Lato-Regular"/>
                <a:cs typeface="NGQARG+Lato-Regular"/>
              </a:rPr>
              <a:t> </a:t>
            </a:r>
            <a:r>
              <a:rPr dirty="0" sz="1600">
                <a:solidFill>
                  <a:srgbClr val="666666"/>
                </a:solidFill>
                <a:latin typeface="NGQARG+Lato-Regular"/>
                <a:cs typeface="NGQARG+Lato-Regular"/>
              </a:rPr>
              <a:t>you</a:t>
            </a:r>
            <a:r>
              <a:rPr dirty="0" sz="1600">
                <a:solidFill>
                  <a:srgbClr val="666666"/>
                </a:solidFill>
                <a:latin typeface="NGQARG+Lato-Regular"/>
                <a:cs typeface="NGQARG+Lato-Regular"/>
              </a:rPr>
              <a:t> </a:t>
            </a:r>
            <a:r>
              <a:rPr dirty="0" sz="1600">
                <a:solidFill>
                  <a:srgbClr val="666666"/>
                </a:solidFill>
                <a:latin typeface="NGQARG+Lato-Regular"/>
                <a:cs typeface="NGQARG+Lato-Regular"/>
              </a:rPr>
              <a:t>sweep</a:t>
            </a:r>
          </a:p>
        </p:txBody>
      </p:sp>
      <p:sp>
        <p:nvSpPr>
          <p:cNvPr id="10" name="object 10"/>
          <p:cNvSpPr txBox="1"/>
          <p:nvPr/>
        </p:nvSpPr>
        <p:spPr>
          <a:xfrm>
            <a:off x="947875" y="3817447"/>
            <a:ext cx="4724196" cy="773887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0" marR="0">
              <a:lnSpc>
                <a:spcPts val="1761"/>
              </a:lnSpc>
              <a:spcBef>
                <a:spcPts val="0"/>
              </a:spcBef>
              <a:spcAft>
                <a:spcPts val="0"/>
              </a:spcAft>
            </a:pPr>
            <a:r>
              <a:rPr dirty="0" sz="1600">
                <a:solidFill>
                  <a:srgbClr val="666666"/>
                </a:solidFill>
                <a:latin typeface="DCLSQU+MS-Gothic"/>
                <a:cs typeface="DCLSQU+MS-Gothic"/>
              </a:rPr>
              <a:t>➢</a:t>
            </a:r>
            <a:r>
              <a:rPr dirty="0" sz="1600" spc="600">
                <a:solidFill>
                  <a:srgbClr val="666666"/>
                </a:solidFill>
                <a:latin typeface="Times New Roman"/>
                <a:cs typeface="Times New Roman"/>
              </a:rPr>
              <a:t> </a:t>
            </a:r>
            <a:r>
              <a:rPr dirty="0" sz="1600">
                <a:solidFill>
                  <a:srgbClr val="666666"/>
                </a:solidFill>
                <a:latin typeface="NGQARG+Lato-Regular"/>
                <a:cs typeface="NGQARG+Lato-Regular"/>
              </a:rPr>
              <a:t>Communicate</a:t>
            </a:r>
            <a:r>
              <a:rPr dirty="0" sz="1600">
                <a:solidFill>
                  <a:srgbClr val="666666"/>
                </a:solidFill>
                <a:latin typeface="NGQARG+Lato-Regular"/>
                <a:cs typeface="NGQARG+Lato-Regular"/>
              </a:rPr>
              <a:t> </a:t>
            </a:r>
            <a:r>
              <a:rPr dirty="0" sz="1600">
                <a:solidFill>
                  <a:srgbClr val="666666"/>
                </a:solidFill>
                <a:latin typeface="NGQARG+Lato-Regular"/>
                <a:cs typeface="NGQARG+Lato-Regular"/>
              </a:rPr>
              <a:t>with</a:t>
            </a:r>
            <a:r>
              <a:rPr dirty="0" sz="1600">
                <a:solidFill>
                  <a:srgbClr val="666666"/>
                </a:solidFill>
                <a:latin typeface="NGQARG+Lato-Regular"/>
                <a:cs typeface="NGQARG+Lato-Regular"/>
              </a:rPr>
              <a:t> </a:t>
            </a:r>
            <a:r>
              <a:rPr dirty="0" sz="1600">
                <a:solidFill>
                  <a:srgbClr val="666666"/>
                </a:solidFill>
                <a:latin typeface="NGQARG+Lato-Regular"/>
                <a:cs typeface="NGQARG+Lato-Regular"/>
              </a:rPr>
              <a:t>Team</a:t>
            </a:r>
            <a:r>
              <a:rPr dirty="0" sz="1600">
                <a:solidFill>
                  <a:srgbClr val="666666"/>
                </a:solidFill>
                <a:latin typeface="NGQARG+Lato-Regular"/>
                <a:cs typeface="NGQARG+Lato-Regular"/>
              </a:rPr>
              <a:t> </a:t>
            </a:r>
            <a:r>
              <a:rPr dirty="0" sz="1600">
                <a:solidFill>
                  <a:srgbClr val="666666"/>
                </a:solidFill>
                <a:latin typeface="NGQARG+Lato-Regular"/>
                <a:cs typeface="NGQARG+Lato-Regular"/>
              </a:rPr>
              <a:t>Leader</a:t>
            </a:r>
            <a:r>
              <a:rPr dirty="0" sz="1600">
                <a:solidFill>
                  <a:srgbClr val="666666"/>
                </a:solidFill>
                <a:latin typeface="NGQARG+Lato-Regular"/>
                <a:cs typeface="NGQARG+Lato-Regular"/>
              </a:rPr>
              <a:t> </a:t>
            </a:r>
            <a:r>
              <a:rPr dirty="0" sz="1600">
                <a:solidFill>
                  <a:srgbClr val="666666"/>
                </a:solidFill>
                <a:latin typeface="NGQARG+Lato-Regular"/>
                <a:cs typeface="NGQARG+Lato-Regular"/>
              </a:rPr>
              <a:t>early</a:t>
            </a:r>
            <a:r>
              <a:rPr dirty="0" sz="1600">
                <a:solidFill>
                  <a:srgbClr val="666666"/>
                </a:solidFill>
                <a:latin typeface="NGQARG+Lato-Regular"/>
                <a:cs typeface="NGQARG+Lato-Regular"/>
              </a:rPr>
              <a:t> </a:t>
            </a:r>
            <a:r>
              <a:rPr dirty="0" sz="1600">
                <a:solidFill>
                  <a:srgbClr val="666666"/>
                </a:solidFill>
                <a:latin typeface="NGQARG+Lato-Regular"/>
                <a:cs typeface="NGQARG+Lato-Regular"/>
              </a:rPr>
              <a:t>and</a:t>
            </a:r>
            <a:r>
              <a:rPr dirty="0" sz="1600">
                <a:solidFill>
                  <a:srgbClr val="666666"/>
                </a:solidFill>
                <a:latin typeface="NGQARG+Lato-Regular"/>
                <a:cs typeface="NGQARG+Lato-Regular"/>
              </a:rPr>
              <a:t> </a:t>
            </a:r>
            <a:r>
              <a:rPr dirty="0" sz="1600">
                <a:solidFill>
                  <a:srgbClr val="666666"/>
                </a:solidFill>
                <a:latin typeface="NGQARG+Lato-Regular"/>
                <a:cs typeface="NGQARG+Lato-Regular"/>
              </a:rPr>
              <a:t>often</a:t>
            </a:r>
          </a:p>
          <a:p>
            <a:pPr marL="0" marR="0">
              <a:lnSpc>
                <a:spcPts val="1761"/>
              </a:lnSpc>
              <a:spcBef>
                <a:spcPts val="204"/>
              </a:spcBef>
              <a:spcAft>
                <a:spcPts val="0"/>
              </a:spcAft>
            </a:pPr>
            <a:r>
              <a:rPr dirty="0" sz="1600">
                <a:solidFill>
                  <a:srgbClr val="666666"/>
                </a:solidFill>
                <a:latin typeface="DCLSQU+MS-Gothic"/>
                <a:cs typeface="DCLSQU+MS-Gothic"/>
              </a:rPr>
              <a:t>➢</a:t>
            </a:r>
            <a:r>
              <a:rPr dirty="0" sz="1600" spc="600">
                <a:solidFill>
                  <a:srgbClr val="666666"/>
                </a:solidFill>
                <a:latin typeface="Times New Roman"/>
                <a:cs typeface="Times New Roman"/>
              </a:rPr>
              <a:t> </a:t>
            </a:r>
            <a:r>
              <a:rPr dirty="0" sz="1600">
                <a:solidFill>
                  <a:srgbClr val="666666"/>
                </a:solidFill>
                <a:latin typeface="NGQARG+Lato-Regular"/>
                <a:cs typeface="NGQARG+Lato-Regular"/>
              </a:rPr>
              <a:t>Always</a:t>
            </a:r>
            <a:r>
              <a:rPr dirty="0" sz="1600">
                <a:solidFill>
                  <a:srgbClr val="666666"/>
                </a:solidFill>
                <a:latin typeface="NGQARG+Lato-Regular"/>
                <a:cs typeface="NGQARG+Lato-Regular"/>
              </a:rPr>
              <a:t> </a:t>
            </a:r>
            <a:r>
              <a:rPr dirty="0" sz="1600">
                <a:solidFill>
                  <a:srgbClr val="666666"/>
                </a:solidFill>
                <a:latin typeface="NGQARG+Lato-Regular"/>
                <a:cs typeface="NGQARG+Lato-Regular"/>
              </a:rPr>
              <a:t>maintain</a:t>
            </a:r>
            <a:r>
              <a:rPr dirty="0" sz="1600">
                <a:solidFill>
                  <a:srgbClr val="666666"/>
                </a:solidFill>
                <a:latin typeface="NGQARG+Lato-Regular"/>
                <a:cs typeface="NGQARG+Lato-Regular"/>
              </a:rPr>
              <a:t> </a:t>
            </a:r>
            <a:r>
              <a:rPr dirty="0" sz="1600">
                <a:solidFill>
                  <a:srgbClr val="666666"/>
                </a:solidFill>
                <a:latin typeface="NGQARG+Lato-Regular"/>
                <a:cs typeface="NGQARG+Lato-Regular"/>
              </a:rPr>
              <a:t>contact</a:t>
            </a:r>
            <a:r>
              <a:rPr dirty="0" sz="1600">
                <a:solidFill>
                  <a:srgbClr val="666666"/>
                </a:solidFill>
                <a:latin typeface="NGQARG+Lato-Regular"/>
                <a:cs typeface="NGQARG+Lato-Regular"/>
              </a:rPr>
              <a:t> </a:t>
            </a:r>
            <a:r>
              <a:rPr dirty="0" sz="1600">
                <a:solidFill>
                  <a:srgbClr val="666666"/>
                </a:solidFill>
                <a:latin typeface="NGQARG+Lato-Regular"/>
                <a:cs typeface="NGQARG+Lato-Regular"/>
              </a:rPr>
              <a:t>with</a:t>
            </a:r>
            <a:r>
              <a:rPr dirty="0" sz="1600">
                <a:solidFill>
                  <a:srgbClr val="666666"/>
                </a:solidFill>
                <a:latin typeface="NGQARG+Lato-Regular"/>
                <a:cs typeface="NGQARG+Lato-Regular"/>
              </a:rPr>
              <a:t> </a:t>
            </a:r>
            <a:r>
              <a:rPr dirty="0" sz="1600">
                <a:solidFill>
                  <a:srgbClr val="666666"/>
                </a:solidFill>
                <a:latin typeface="NGQARG+Lato-Regular"/>
                <a:cs typeface="NGQARG+Lato-Regular"/>
              </a:rPr>
              <a:t>search</a:t>
            </a:r>
            <a:r>
              <a:rPr dirty="0" sz="1600">
                <a:solidFill>
                  <a:srgbClr val="666666"/>
                </a:solidFill>
                <a:latin typeface="NGQARG+Lato-Regular"/>
                <a:cs typeface="NGQARG+Lato-Regular"/>
              </a:rPr>
              <a:t> </a:t>
            </a:r>
            <a:r>
              <a:rPr dirty="0" sz="1600">
                <a:solidFill>
                  <a:srgbClr val="666666"/>
                </a:solidFill>
                <a:latin typeface="NGQARG+Lato-Regular"/>
                <a:cs typeface="NGQARG+Lato-Regular"/>
              </a:rPr>
              <a:t>partners</a:t>
            </a:r>
          </a:p>
          <a:p>
            <a:pPr marL="0" marR="0">
              <a:lnSpc>
                <a:spcPts val="1761"/>
              </a:lnSpc>
              <a:spcBef>
                <a:spcPts val="204"/>
              </a:spcBef>
              <a:spcAft>
                <a:spcPts val="0"/>
              </a:spcAft>
            </a:pPr>
            <a:r>
              <a:rPr dirty="0" sz="1600">
                <a:solidFill>
                  <a:srgbClr val="666666"/>
                </a:solidFill>
                <a:latin typeface="DCLSQU+MS-Gothic"/>
                <a:cs typeface="DCLSQU+MS-Gothic"/>
              </a:rPr>
              <a:t>➢</a:t>
            </a:r>
            <a:r>
              <a:rPr dirty="0" sz="1600" spc="600">
                <a:solidFill>
                  <a:srgbClr val="666666"/>
                </a:solidFill>
                <a:latin typeface="Times New Roman"/>
                <a:cs typeface="Times New Roman"/>
              </a:rPr>
              <a:t> </a:t>
            </a:r>
            <a:r>
              <a:rPr dirty="0" sz="1600">
                <a:solidFill>
                  <a:srgbClr val="666666"/>
                </a:solidFill>
                <a:latin typeface="NGQARG+Lato-Regular"/>
                <a:cs typeface="NGQARG+Lato-Regular"/>
              </a:rPr>
              <a:t>Take</a:t>
            </a:r>
            <a:r>
              <a:rPr dirty="0" sz="1600">
                <a:solidFill>
                  <a:srgbClr val="666666"/>
                </a:solidFill>
                <a:latin typeface="NGQARG+Lato-Regular"/>
                <a:cs typeface="NGQARG+Lato-Regular"/>
              </a:rPr>
              <a:t> </a:t>
            </a:r>
            <a:r>
              <a:rPr dirty="0" sz="1600">
                <a:solidFill>
                  <a:srgbClr val="666666"/>
                </a:solidFill>
                <a:latin typeface="NGQARG+Lato-Regular"/>
                <a:cs typeface="NGQARG+Lato-Regular"/>
              </a:rPr>
              <a:t>injured</a:t>
            </a:r>
            <a:r>
              <a:rPr dirty="0" sz="1600">
                <a:solidFill>
                  <a:srgbClr val="666666"/>
                </a:solidFill>
                <a:latin typeface="NGQARG+Lato-Regular"/>
                <a:cs typeface="NGQARG+Lato-Regular"/>
              </a:rPr>
              <a:t> </a:t>
            </a:r>
            <a:r>
              <a:rPr dirty="0" sz="1600">
                <a:solidFill>
                  <a:srgbClr val="666666"/>
                </a:solidFill>
                <a:latin typeface="NGQARG+Lato-Regular"/>
                <a:cs typeface="NGQARG+Lato-Regular"/>
              </a:rPr>
              <a:t>to</a:t>
            </a:r>
            <a:r>
              <a:rPr dirty="0" sz="1600">
                <a:solidFill>
                  <a:srgbClr val="666666"/>
                </a:solidFill>
                <a:latin typeface="NGQARG+Lato-Regular"/>
                <a:cs typeface="NGQARG+Lato-Regular"/>
              </a:rPr>
              <a:t> </a:t>
            </a:r>
            <a:r>
              <a:rPr dirty="0" sz="1600">
                <a:solidFill>
                  <a:srgbClr val="666666"/>
                </a:solidFill>
                <a:latin typeface="NGQARG+Lato-Regular"/>
                <a:cs typeface="NGQARG+Lato-Regular"/>
              </a:rPr>
              <a:t>First</a:t>
            </a:r>
            <a:r>
              <a:rPr dirty="0" sz="1600">
                <a:solidFill>
                  <a:srgbClr val="666666"/>
                </a:solidFill>
                <a:latin typeface="NGQARG+Lato-Regular"/>
                <a:cs typeface="NGQARG+Lato-Regular"/>
              </a:rPr>
              <a:t> </a:t>
            </a:r>
            <a:r>
              <a:rPr dirty="0" sz="1600">
                <a:solidFill>
                  <a:srgbClr val="666666"/>
                </a:solidFill>
                <a:latin typeface="NGQARG+Lato-Regular"/>
                <a:cs typeface="NGQARG+Lato-Regular"/>
              </a:rPr>
              <a:t>Aid</a:t>
            </a:r>
          </a:p>
        </p:txBody>
      </p:sp>
    </p:spTree>
  </p:cSld>
  <p:clrMapOvr>
    <a:masterClrMapping/>
  </p:clrMapOvr>
</p:sld>
</file>

<file path=ppt/slides/slide27.xml><?xml version="1.0" encoding="utf-8"?>
<p:sld xmlns:p="http://schemas.openxmlformats.org/presentationml/2006/main" xmlns:a="http://schemas.openxmlformats.org/drawingml/2006/main" xmlns:r="http://schemas.openxmlformats.org/officeDocument/2006/relationships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" name="object 1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blipFill>
            <a:blip cstate="print" r:embed="rId2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/>
        </p:txBody>
      </p:sp>
      <p:sp>
        <p:nvSpPr>
          <p:cNvPr id="3" name="object 3"/>
          <p:cNvSpPr txBox="1"/>
          <p:nvPr/>
        </p:nvSpPr>
        <p:spPr>
          <a:xfrm>
            <a:off x="819225" y="595622"/>
            <a:ext cx="2745105" cy="409257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0" marR="0">
              <a:lnSpc>
                <a:spcPts val="2922"/>
              </a:lnSpc>
              <a:spcBef>
                <a:spcPts val="0"/>
              </a:spcBef>
              <a:spcAft>
                <a:spcPts val="0"/>
              </a:spcAft>
            </a:pPr>
            <a:r>
              <a:rPr dirty="0" sz="2500" b="1">
                <a:solidFill>
                  <a:srgbClr val="1a1a1a"/>
                </a:solidFill>
                <a:latin typeface="BCEHTT+Raleway-Bold"/>
                <a:cs typeface="BCEHTT+Raleway-Bold"/>
              </a:rPr>
              <a:t>First</a:t>
            </a:r>
            <a:r>
              <a:rPr dirty="0" sz="2500" b="1">
                <a:solidFill>
                  <a:srgbClr val="1a1a1a"/>
                </a:solidFill>
                <a:latin typeface="BCEHTT+Raleway-Bold"/>
                <a:cs typeface="BCEHTT+Raleway-Bold"/>
              </a:rPr>
              <a:t> </a:t>
            </a:r>
            <a:r>
              <a:rPr dirty="0" sz="2500" b="1">
                <a:solidFill>
                  <a:srgbClr val="1a1a1a"/>
                </a:solidFill>
                <a:latin typeface="BCEHTT+Raleway-Bold"/>
                <a:cs typeface="BCEHTT+Raleway-Bold"/>
              </a:rPr>
              <a:t>Aid</a:t>
            </a:r>
            <a:r>
              <a:rPr dirty="0" sz="2500" b="1">
                <a:solidFill>
                  <a:srgbClr val="1a1a1a"/>
                </a:solidFill>
                <a:latin typeface="BCEHTT+Raleway-Bold"/>
                <a:cs typeface="BCEHTT+Raleway-Bold"/>
              </a:rPr>
              <a:t> </a:t>
            </a:r>
            <a:r>
              <a:rPr dirty="0" sz="2500" b="1">
                <a:solidFill>
                  <a:srgbClr val="1a1a1a"/>
                </a:solidFill>
                <a:latin typeface="BCEHTT+Raleway-Bold"/>
                <a:cs typeface="BCEHTT+Raleway-Bold"/>
              </a:rPr>
              <a:t>&amp;</a:t>
            </a:r>
            <a:r>
              <a:rPr dirty="0" sz="2500" b="1">
                <a:solidFill>
                  <a:srgbClr val="1a1a1a"/>
                </a:solidFill>
                <a:latin typeface="BCEHTT+Raleway-Bold"/>
                <a:cs typeface="BCEHTT+Raleway-Bold"/>
              </a:rPr>
              <a:t> </a:t>
            </a:r>
            <a:r>
              <a:rPr dirty="0" sz="2500" b="1">
                <a:solidFill>
                  <a:srgbClr val="1a1a1a"/>
                </a:solidFill>
                <a:latin typeface="BCEHTT+Raleway-Bold"/>
                <a:cs typeface="BCEHTT+Raleway-Bold"/>
              </a:rPr>
              <a:t>Triage</a:t>
            </a:r>
          </a:p>
        </p:txBody>
      </p:sp>
      <p:sp>
        <p:nvSpPr>
          <p:cNvPr id="4" name="object 4"/>
          <p:cNvSpPr txBox="1"/>
          <p:nvPr/>
        </p:nvSpPr>
        <p:spPr>
          <a:xfrm>
            <a:off x="749924" y="1376103"/>
            <a:ext cx="2821838" cy="267800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0" marR="0">
              <a:lnSpc>
                <a:spcPts val="1787"/>
              </a:lnSpc>
              <a:spcBef>
                <a:spcPts val="0"/>
              </a:spcBef>
              <a:spcAft>
                <a:spcPts val="0"/>
              </a:spcAft>
            </a:pPr>
            <a:r>
              <a:rPr dirty="0" sz="1600">
                <a:solidFill>
                  <a:srgbClr val="666666"/>
                </a:solidFill>
                <a:latin typeface="FUARNM+ArialMT"/>
                <a:cs typeface="FUARNM+ArialMT"/>
              </a:rPr>
              <a:t>●</a:t>
            </a:r>
            <a:r>
              <a:rPr dirty="0" sz="1600" spc="1234">
                <a:solidFill>
                  <a:srgbClr val="666666"/>
                </a:solidFill>
                <a:latin typeface="Times New Roman"/>
                <a:cs typeface="Times New Roman"/>
              </a:rPr>
              <a:t> </a:t>
            </a:r>
            <a:r>
              <a:rPr dirty="0" sz="1600">
                <a:solidFill>
                  <a:srgbClr val="cc0000"/>
                </a:solidFill>
                <a:latin typeface="NGQARG+Lato-Regular"/>
                <a:cs typeface="NGQARG+Lato-Regular"/>
              </a:rPr>
              <a:t>Reports</a:t>
            </a:r>
            <a:r>
              <a:rPr dirty="0" sz="1600">
                <a:solidFill>
                  <a:srgbClr val="cc0000"/>
                </a:solidFill>
                <a:latin typeface="NGQARG+Lato-Regular"/>
                <a:cs typeface="NGQARG+Lato-Regular"/>
              </a:rPr>
              <a:t> </a:t>
            </a:r>
            <a:r>
              <a:rPr dirty="0" sz="1600">
                <a:solidFill>
                  <a:srgbClr val="cc0000"/>
                </a:solidFill>
                <a:latin typeface="NGQARG+Lato-Regular"/>
                <a:cs typeface="NGQARG+Lato-Regular"/>
              </a:rPr>
              <a:t>to</a:t>
            </a:r>
            <a:r>
              <a:rPr dirty="0" sz="1600">
                <a:solidFill>
                  <a:srgbClr val="cc0000"/>
                </a:solidFill>
                <a:latin typeface="NGQARG+Lato-Regular"/>
                <a:cs typeface="NGQARG+Lato-Regular"/>
              </a:rPr>
              <a:t> </a:t>
            </a:r>
            <a:r>
              <a:rPr dirty="0" sz="1600">
                <a:solidFill>
                  <a:srgbClr val="cc0000"/>
                </a:solidFill>
                <a:latin typeface="NGQARG+Lato-Regular"/>
                <a:cs typeface="NGQARG+Lato-Regular"/>
              </a:rPr>
              <a:t>Safety</a:t>
            </a:r>
            <a:r>
              <a:rPr dirty="0" sz="1600">
                <a:solidFill>
                  <a:srgbClr val="cc0000"/>
                </a:solidFill>
                <a:latin typeface="NGQARG+Lato-Regular"/>
                <a:cs typeface="NGQARG+Lato-Regular"/>
              </a:rPr>
              <a:t> </a:t>
            </a:r>
            <a:r>
              <a:rPr dirty="0" sz="1600">
                <a:solidFill>
                  <a:srgbClr val="cc0000"/>
                </a:solidFill>
                <a:latin typeface="NGQARG+Lato-Regular"/>
                <a:cs typeface="NGQARG+Lato-Regular"/>
              </a:rPr>
              <a:t>Director</a:t>
            </a:r>
          </a:p>
        </p:txBody>
      </p:sp>
      <p:sp>
        <p:nvSpPr>
          <p:cNvPr id="5" name="object 5"/>
          <p:cNvSpPr txBox="1"/>
          <p:nvPr/>
        </p:nvSpPr>
        <p:spPr>
          <a:xfrm>
            <a:off x="749924" y="1743407"/>
            <a:ext cx="4488688" cy="725119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0" marR="0">
              <a:lnSpc>
                <a:spcPts val="1787"/>
              </a:lnSpc>
              <a:spcBef>
                <a:spcPts val="0"/>
              </a:spcBef>
              <a:spcAft>
                <a:spcPts val="0"/>
              </a:spcAft>
            </a:pPr>
            <a:r>
              <a:rPr dirty="0" sz="1600">
                <a:solidFill>
                  <a:srgbClr val="666666"/>
                </a:solidFill>
                <a:latin typeface="FUARNM+ArialMT"/>
                <a:cs typeface="FUARNM+ArialMT"/>
              </a:rPr>
              <a:t>●</a:t>
            </a:r>
            <a:r>
              <a:rPr dirty="0" sz="1600" spc="1234">
                <a:solidFill>
                  <a:srgbClr val="666666"/>
                </a:solidFill>
                <a:latin typeface="Times New Roman"/>
                <a:cs typeface="Times New Roman"/>
              </a:rPr>
              <a:t> </a:t>
            </a:r>
            <a:r>
              <a:rPr dirty="0" sz="1600">
                <a:solidFill>
                  <a:srgbClr val="666666"/>
                </a:solidFill>
                <a:latin typeface="NGQARG+Lato-Regular"/>
                <a:cs typeface="NGQARG+Lato-Regular"/>
              </a:rPr>
              <a:t>Responsible</a:t>
            </a:r>
            <a:r>
              <a:rPr dirty="0" sz="1600">
                <a:solidFill>
                  <a:srgbClr val="666666"/>
                </a:solidFill>
                <a:latin typeface="NGQARG+Lato-Regular"/>
                <a:cs typeface="NGQARG+Lato-Regular"/>
              </a:rPr>
              <a:t> </a:t>
            </a:r>
            <a:r>
              <a:rPr dirty="0" sz="1600">
                <a:solidFill>
                  <a:srgbClr val="666666"/>
                </a:solidFill>
                <a:latin typeface="NGQARG+Lato-Regular"/>
                <a:cs typeface="NGQARG+Lato-Regular"/>
              </a:rPr>
              <a:t>for</a:t>
            </a:r>
            <a:r>
              <a:rPr dirty="0" sz="1600">
                <a:solidFill>
                  <a:srgbClr val="666666"/>
                </a:solidFill>
                <a:latin typeface="NGQARG+Lato-Regular"/>
                <a:cs typeface="NGQARG+Lato-Regular"/>
              </a:rPr>
              <a:t> </a:t>
            </a:r>
            <a:r>
              <a:rPr dirty="0" sz="1600">
                <a:solidFill>
                  <a:srgbClr val="666666"/>
                </a:solidFill>
                <a:latin typeface="NGQARG+Lato-Regular"/>
                <a:cs typeface="NGQARG+Lato-Regular"/>
              </a:rPr>
              <a:t>triaging</a:t>
            </a:r>
            <a:r>
              <a:rPr dirty="0" sz="1600">
                <a:solidFill>
                  <a:srgbClr val="666666"/>
                </a:solidFill>
                <a:latin typeface="NGQARG+Lato-Regular"/>
                <a:cs typeface="NGQARG+Lato-Regular"/>
              </a:rPr>
              <a:t> </a:t>
            </a:r>
            <a:r>
              <a:rPr dirty="0" sz="1600">
                <a:solidFill>
                  <a:srgbClr val="666666"/>
                </a:solidFill>
                <a:latin typeface="NGQARG+Lato-Regular"/>
                <a:cs typeface="NGQARG+Lato-Regular"/>
              </a:rPr>
              <a:t>patients</a:t>
            </a:r>
            <a:r>
              <a:rPr dirty="0" sz="1600">
                <a:solidFill>
                  <a:srgbClr val="666666"/>
                </a:solidFill>
                <a:latin typeface="NGQARG+Lato-Regular"/>
                <a:cs typeface="NGQARG+Lato-Regular"/>
              </a:rPr>
              <a:t> </a:t>
            </a:r>
            <a:r>
              <a:rPr dirty="0" sz="1600">
                <a:solidFill>
                  <a:srgbClr val="666666"/>
                </a:solidFill>
                <a:latin typeface="NGQARG+Lato-Regular"/>
                <a:cs typeface="NGQARG+Lato-Regular"/>
              </a:rPr>
              <a:t>according</a:t>
            </a:r>
            <a:r>
              <a:rPr dirty="0" sz="1600">
                <a:solidFill>
                  <a:srgbClr val="666666"/>
                </a:solidFill>
                <a:latin typeface="NGQARG+Lato-Regular"/>
                <a:cs typeface="NGQARG+Lato-Regular"/>
              </a:rPr>
              <a:t> </a:t>
            </a:r>
            <a:r>
              <a:rPr dirty="0" sz="1600">
                <a:solidFill>
                  <a:srgbClr val="666666"/>
                </a:solidFill>
                <a:latin typeface="NGQARG+Lato-Regular"/>
                <a:cs typeface="NGQARG+Lato-Regular"/>
              </a:rPr>
              <a:t>to</a:t>
            </a:r>
          </a:p>
          <a:p>
            <a:pPr marL="330200" marR="0">
              <a:lnSpc>
                <a:spcPts val="1761"/>
              </a:lnSpc>
              <a:spcBef>
                <a:spcPts val="15"/>
              </a:spcBef>
              <a:spcAft>
                <a:spcPts val="0"/>
              </a:spcAft>
            </a:pPr>
            <a:r>
              <a:rPr dirty="0" sz="1600">
                <a:solidFill>
                  <a:srgbClr val="666666"/>
                </a:solidFill>
                <a:latin typeface="NGQARG+Lato-Regular"/>
                <a:cs typeface="NGQARG+Lato-Regular"/>
              </a:rPr>
              <a:t>severity</a:t>
            </a:r>
            <a:r>
              <a:rPr dirty="0" sz="1600">
                <a:solidFill>
                  <a:srgbClr val="666666"/>
                </a:solidFill>
                <a:latin typeface="NGQARG+Lato-Regular"/>
                <a:cs typeface="NGQARG+Lato-Regular"/>
              </a:rPr>
              <a:t> </a:t>
            </a:r>
            <a:r>
              <a:rPr dirty="0" sz="1600">
                <a:solidFill>
                  <a:srgbClr val="666666"/>
                </a:solidFill>
                <a:latin typeface="NGQARG+Lato-Regular"/>
                <a:cs typeface="NGQARG+Lato-Regular"/>
              </a:rPr>
              <a:t>of</a:t>
            </a:r>
            <a:r>
              <a:rPr dirty="0" sz="1600">
                <a:solidFill>
                  <a:srgbClr val="666666"/>
                </a:solidFill>
                <a:latin typeface="NGQARG+Lato-Regular"/>
                <a:cs typeface="NGQARG+Lato-Regular"/>
              </a:rPr>
              <a:t> </a:t>
            </a:r>
            <a:r>
              <a:rPr dirty="0" sz="1600">
                <a:solidFill>
                  <a:srgbClr val="666666"/>
                </a:solidFill>
                <a:latin typeface="NGQARG+Lato-Regular"/>
                <a:cs typeface="NGQARG+Lato-Regular"/>
              </a:rPr>
              <a:t>injury</a:t>
            </a:r>
            <a:r>
              <a:rPr dirty="0" sz="1600">
                <a:solidFill>
                  <a:srgbClr val="666666"/>
                </a:solidFill>
                <a:latin typeface="NGQARG+Lato-Regular"/>
                <a:cs typeface="NGQARG+Lato-Regular"/>
              </a:rPr>
              <a:t> </a:t>
            </a:r>
            <a:r>
              <a:rPr dirty="0" sz="1600">
                <a:solidFill>
                  <a:srgbClr val="666666"/>
                </a:solidFill>
                <a:latin typeface="NGQARG+Lato-Regular"/>
                <a:cs typeface="NGQARG+Lato-Regular"/>
              </a:rPr>
              <a:t>as</a:t>
            </a:r>
            <a:r>
              <a:rPr dirty="0" sz="1600">
                <a:solidFill>
                  <a:srgbClr val="666666"/>
                </a:solidFill>
                <a:latin typeface="NGQARG+Lato-Regular"/>
                <a:cs typeface="NGQARG+Lato-Regular"/>
              </a:rPr>
              <a:t> </a:t>
            </a:r>
            <a:r>
              <a:rPr dirty="0" sz="1600">
                <a:solidFill>
                  <a:srgbClr val="666666"/>
                </a:solidFill>
                <a:latin typeface="NGQARG+Lato-Regular"/>
                <a:cs typeface="NGQARG+Lato-Regular"/>
              </a:rPr>
              <a:t>they</a:t>
            </a:r>
            <a:r>
              <a:rPr dirty="0" sz="1600">
                <a:solidFill>
                  <a:srgbClr val="666666"/>
                </a:solidFill>
                <a:latin typeface="NGQARG+Lato-Regular"/>
                <a:cs typeface="NGQARG+Lato-Regular"/>
              </a:rPr>
              <a:t> </a:t>
            </a:r>
            <a:r>
              <a:rPr dirty="0" sz="1600">
                <a:solidFill>
                  <a:srgbClr val="666666"/>
                </a:solidFill>
                <a:latin typeface="NGQARG+Lato-Regular"/>
                <a:cs typeface="NGQARG+Lato-Regular"/>
              </a:rPr>
              <a:t>arrive</a:t>
            </a:r>
            <a:r>
              <a:rPr dirty="0" sz="1600">
                <a:solidFill>
                  <a:srgbClr val="666666"/>
                </a:solidFill>
                <a:latin typeface="NGQARG+Lato-Regular"/>
                <a:cs typeface="NGQARG+Lato-Regular"/>
              </a:rPr>
              <a:t> </a:t>
            </a:r>
            <a:r>
              <a:rPr dirty="0" sz="1600">
                <a:solidFill>
                  <a:srgbClr val="666666"/>
                </a:solidFill>
                <a:latin typeface="NGQARG+Lato-Regular"/>
                <a:cs typeface="NGQARG+Lato-Regular"/>
              </a:rPr>
              <a:t>in</a:t>
            </a:r>
            <a:r>
              <a:rPr dirty="0" sz="1600">
                <a:solidFill>
                  <a:srgbClr val="666666"/>
                </a:solidFill>
                <a:latin typeface="NGQARG+Lato-Regular"/>
                <a:cs typeface="NGQARG+Lato-Regular"/>
              </a:rPr>
              <a:t> </a:t>
            </a:r>
            <a:r>
              <a:rPr dirty="0" sz="1600">
                <a:solidFill>
                  <a:srgbClr val="666666"/>
                </a:solidFill>
                <a:latin typeface="NGQARG+Lato-Regular"/>
                <a:cs typeface="NGQARG+Lato-Regular"/>
              </a:rPr>
              <a:t>the</a:t>
            </a:r>
            <a:r>
              <a:rPr dirty="0" sz="1600">
                <a:solidFill>
                  <a:srgbClr val="666666"/>
                </a:solidFill>
                <a:latin typeface="NGQARG+Lato-Regular"/>
                <a:cs typeface="NGQARG+Lato-Regular"/>
              </a:rPr>
              <a:t> </a:t>
            </a:r>
            <a:r>
              <a:rPr dirty="0" sz="1600">
                <a:solidFill>
                  <a:srgbClr val="666666"/>
                </a:solidFill>
                <a:latin typeface="NGQARG+Lato-Regular"/>
                <a:cs typeface="NGQARG+Lato-Regular"/>
              </a:rPr>
              <a:t>First</a:t>
            </a:r>
          </a:p>
          <a:p>
            <a:pPr marL="330200" marR="0">
              <a:lnSpc>
                <a:spcPts val="1761"/>
              </a:lnSpc>
              <a:spcBef>
                <a:spcPts val="12"/>
              </a:spcBef>
              <a:spcAft>
                <a:spcPts val="0"/>
              </a:spcAft>
            </a:pPr>
            <a:r>
              <a:rPr dirty="0" sz="1600">
                <a:solidFill>
                  <a:srgbClr val="666666"/>
                </a:solidFill>
                <a:latin typeface="NGQARG+Lato-Regular"/>
                <a:cs typeface="NGQARG+Lato-Regular"/>
              </a:rPr>
              <a:t>Aid</a:t>
            </a:r>
            <a:r>
              <a:rPr dirty="0" sz="1600">
                <a:solidFill>
                  <a:srgbClr val="666666"/>
                </a:solidFill>
                <a:latin typeface="NGQARG+Lato-Regular"/>
                <a:cs typeface="NGQARG+Lato-Regular"/>
              </a:rPr>
              <a:t> </a:t>
            </a:r>
            <a:r>
              <a:rPr dirty="0" sz="1600">
                <a:solidFill>
                  <a:srgbClr val="666666"/>
                </a:solidFill>
                <a:latin typeface="NGQARG+Lato-Regular"/>
                <a:cs typeface="NGQARG+Lato-Regular"/>
              </a:rPr>
              <a:t>Area.</a:t>
            </a:r>
          </a:p>
        </p:txBody>
      </p:sp>
      <p:sp>
        <p:nvSpPr>
          <p:cNvPr id="6" name="object 6"/>
          <p:cNvSpPr txBox="1"/>
          <p:nvPr/>
        </p:nvSpPr>
        <p:spPr>
          <a:xfrm>
            <a:off x="749924" y="2565351"/>
            <a:ext cx="3912209" cy="725119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0" marR="0">
              <a:lnSpc>
                <a:spcPts val="1787"/>
              </a:lnSpc>
              <a:spcBef>
                <a:spcPts val="0"/>
              </a:spcBef>
              <a:spcAft>
                <a:spcPts val="0"/>
              </a:spcAft>
            </a:pPr>
            <a:r>
              <a:rPr dirty="0" sz="1600">
                <a:solidFill>
                  <a:srgbClr val="666666"/>
                </a:solidFill>
                <a:latin typeface="FUARNM+ArialMT"/>
                <a:cs typeface="FUARNM+ArialMT"/>
              </a:rPr>
              <a:t>●</a:t>
            </a:r>
            <a:r>
              <a:rPr dirty="0" sz="1600" spc="1234">
                <a:solidFill>
                  <a:srgbClr val="666666"/>
                </a:solidFill>
                <a:latin typeface="Times New Roman"/>
                <a:cs typeface="Times New Roman"/>
              </a:rPr>
              <a:t> </a:t>
            </a:r>
            <a:r>
              <a:rPr dirty="0" sz="1600">
                <a:solidFill>
                  <a:srgbClr val="666666"/>
                </a:solidFill>
                <a:latin typeface="NGQARG+Lato-Regular"/>
                <a:cs typeface="NGQARG+Lato-Regular"/>
              </a:rPr>
              <a:t>Provide</a:t>
            </a:r>
            <a:r>
              <a:rPr dirty="0" sz="1600">
                <a:solidFill>
                  <a:srgbClr val="666666"/>
                </a:solidFill>
                <a:latin typeface="NGQARG+Lato-Regular"/>
                <a:cs typeface="NGQARG+Lato-Regular"/>
              </a:rPr>
              <a:t> </a:t>
            </a:r>
            <a:r>
              <a:rPr dirty="0" sz="1600">
                <a:solidFill>
                  <a:srgbClr val="666666"/>
                </a:solidFill>
                <a:latin typeface="NGQARG+Lato-Regular"/>
                <a:cs typeface="NGQARG+Lato-Regular"/>
              </a:rPr>
              <a:t>First</a:t>
            </a:r>
            <a:r>
              <a:rPr dirty="0" sz="1600">
                <a:solidFill>
                  <a:srgbClr val="666666"/>
                </a:solidFill>
                <a:latin typeface="NGQARG+Lato-Regular"/>
                <a:cs typeface="NGQARG+Lato-Regular"/>
              </a:rPr>
              <a:t> </a:t>
            </a:r>
            <a:r>
              <a:rPr dirty="0" sz="1600">
                <a:solidFill>
                  <a:srgbClr val="666666"/>
                </a:solidFill>
                <a:latin typeface="NGQARG+Lato-Regular"/>
                <a:cs typeface="NGQARG+Lato-Regular"/>
              </a:rPr>
              <a:t>Aid</a:t>
            </a:r>
            <a:r>
              <a:rPr dirty="0" sz="1600">
                <a:solidFill>
                  <a:srgbClr val="666666"/>
                </a:solidFill>
                <a:latin typeface="NGQARG+Lato-Regular"/>
                <a:cs typeface="NGQARG+Lato-Regular"/>
              </a:rPr>
              <a:t> </a:t>
            </a:r>
            <a:r>
              <a:rPr dirty="0" sz="1600">
                <a:solidFill>
                  <a:srgbClr val="666666"/>
                </a:solidFill>
                <a:latin typeface="NGQARG+Lato-Regular"/>
                <a:cs typeface="NGQARG+Lato-Regular"/>
              </a:rPr>
              <a:t>to</a:t>
            </a:r>
            <a:r>
              <a:rPr dirty="0" sz="1600">
                <a:solidFill>
                  <a:srgbClr val="666666"/>
                </a:solidFill>
                <a:latin typeface="NGQARG+Lato-Regular"/>
                <a:cs typeface="NGQARG+Lato-Regular"/>
              </a:rPr>
              <a:t> </a:t>
            </a:r>
            <a:r>
              <a:rPr dirty="0" sz="1600">
                <a:solidFill>
                  <a:srgbClr val="666666"/>
                </a:solidFill>
                <a:latin typeface="NGQARG+Lato-Regular"/>
                <a:cs typeface="NGQARG+Lato-Regular"/>
              </a:rPr>
              <a:t>students,</a:t>
            </a:r>
            <a:r>
              <a:rPr dirty="0" sz="1600">
                <a:solidFill>
                  <a:srgbClr val="666666"/>
                </a:solidFill>
                <a:latin typeface="NGQARG+Lato-Regular"/>
                <a:cs typeface="NGQARG+Lato-Regular"/>
              </a:rPr>
              <a:t> </a:t>
            </a:r>
            <a:r>
              <a:rPr dirty="0" sz="1600">
                <a:solidFill>
                  <a:srgbClr val="666666"/>
                </a:solidFill>
                <a:latin typeface="NGQARG+Lato-Regular"/>
                <a:cs typeface="NGQARG+Lato-Regular"/>
              </a:rPr>
              <a:t>staff,</a:t>
            </a:r>
            <a:r>
              <a:rPr dirty="0" sz="1600">
                <a:solidFill>
                  <a:srgbClr val="666666"/>
                </a:solidFill>
                <a:latin typeface="NGQARG+Lato-Regular"/>
                <a:cs typeface="NGQARG+Lato-Regular"/>
              </a:rPr>
              <a:t> </a:t>
            </a:r>
            <a:r>
              <a:rPr dirty="0" sz="1600">
                <a:solidFill>
                  <a:srgbClr val="666666"/>
                </a:solidFill>
                <a:latin typeface="NGQARG+Lato-Regular"/>
                <a:cs typeface="NGQARG+Lato-Regular"/>
              </a:rPr>
              <a:t>and</a:t>
            </a:r>
          </a:p>
          <a:p>
            <a:pPr marL="330200" marR="0">
              <a:lnSpc>
                <a:spcPts val="1761"/>
              </a:lnSpc>
              <a:spcBef>
                <a:spcPts val="15"/>
              </a:spcBef>
              <a:spcAft>
                <a:spcPts val="0"/>
              </a:spcAft>
            </a:pPr>
            <a:r>
              <a:rPr dirty="0" sz="1600">
                <a:solidFill>
                  <a:srgbClr val="666666"/>
                </a:solidFill>
                <a:latin typeface="NGQARG+Lato-Regular"/>
                <a:cs typeface="NGQARG+Lato-Regular"/>
              </a:rPr>
              <a:t>faculty</a:t>
            </a:r>
            <a:r>
              <a:rPr dirty="0" sz="1600">
                <a:solidFill>
                  <a:srgbClr val="666666"/>
                </a:solidFill>
                <a:latin typeface="NGQARG+Lato-Regular"/>
                <a:cs typeface="NGQARG+Lato-Regular"/>
              </a:rPr>
              <a:t> </a:t>
            </a:r>
            <a:r>
              <a:rPr dirty="0" sz="1600">
                <a:solidFill>
                  <a:srgbClr val="666666"/>
                </a:solidFill>
                <a:latin typeface="NGQARG+Lato-Regular"/>
                <a:cs typeface="NGQARG+Lato-Regular"/>
              </a:rPr>
              <a:t>during</a:t>
            </a:r>
            <a:r>
              <a:rPr dirty="0" sz="1600">
                <a:solidFill>
                  <a:srgbClr val="666666"/>
                </a:solidFill>
                <a:latin typeface="NGQARG+Lato-Regular"/>
                <a:cs typeface="NGQARG+Lato-Regular"/>
              </a:rPr>
              <a:t> </a:t>
            </a:r>
            <a:r>
              <a:rPr dirty="0" sz="1600">
                <a:solidFill>
                  <a:srgbClr val="666666"/>
                </a:solidFill>
                <a:latin typeface="NGQARG+Lato-Regular"/>
                <a:cs typeface="NGQARG+Lato-Regular"/>
              </a:rPr>
              <a:t>the</a:t>
            </a:r>
            <a:r>
              <a:rPr dirty="0" sz="1600">
                <a:solidFill>
                  <a:srgbClr val="666666"/>
                </a:solidFill>
                <a:latin typeface="NGQARG+Lato-Regular"/>
                <a:cs typeface="NGQARG+Lato-Regular"/>
              </a:rPr>
              <a:t> </a:t>
            </a:r>
            <a:r>
              <a:rPr dirty="0" sz="1600">
                <a:solidFill>
                  <a:srgbClr val="666666"/>
                </a:solidFill>
                <a:latin typeface="NGQARG+Lato-Regular"/>
                <a:cs typeface="NGQARG+Lato-Regular"/>
              </a:rPr>
              <a:t>initial</a:t>
            </a:r>
            <a:r>
              <a:rPr dirty="0" sz="1600">
                <a:solidFill>
                  <a:srgbClr val="666666"/>
                </a:solidFill>
                <a:latin typeface="NGQARG+Lato-Regular"/>
                <a:cs typeface="NGQARG+Lato-Regular"/>
              </a:rPr>
              <a:t> </a:t>
            </a:r>
            <a:r>
              <a:rPr dirty="0" sz="1600">
                <a:solidFill>
                  <a:srgbClr val="666666"/>
                </a:solidFill>
                <a:latin typeface="NGQARG+Lato-Regular"/>
                <a:cs typeface="NGQARG+Lato-Regular"/>
              </a:rPr>
              <a:t>response</a:t>
            </a:r>
            <a:r>
              <a:rPr dirty="0" sz="1600">
                <a:solidFill>
                  <a:srgbClr val="666666"/>
                </a:solidFill>
                <a:latin typeface="NGQARG+Lato-Regular"/>
                <a:cs typeface="NGQARG+Lato-Regular"/>
              </a:rPr>
              <a:t> </a:t>
            </a:r>
            <a:r>
              <a:rPr dirty="0" sz="1600">
                <a:solidFill>
                  <a:srgbClr val="666666"/>
                </a:solidFill>
                <a:latin typeface="NGQARG+Lato-Regular"/>
                <a:cs typeface="NGQARG+Lato-Regular"/>
              </a:rPr>
              <a:t>and</a:t>
            </a:r>
          </a:p>
          <a:p>
            <a:pPr marL="330200" marR="0">
              <a:lnSpc>
                <a:spcPts val="1761"/>
              </a:lnSpc>
              <a:spcBef>
                <a:spcPts val="12"/>
              </a:spcBef>
              <a:spcAft>
                <a:spcPts val="0"/>
              </a:spcAft>
            </a:pPr>
            <a:r>
              <a:rPr dirty="0" sz="1600">
                <a:solidFill>
                  <a:srgbClr val="666666"/>
                </a:solidFill>
                <a:latin typeface="NGQARG+Lato-Regular"/>
                <a:cs typeface="NGQARG+Lato-Regular"/>
              </a:rPr>
              <a:t>throughout</a:t>
            </a:r>
            <a:r>
              <a:rPr dirty="0" sz="1600">
                <a:solidFill>
                  <a:srgbClr val="666666"/>
                </a:solidFill>
                <a:latin typeface="NGQARG+Lato-Regular"/>
                <a:cs typeface="NGQARG+Lato-Regular"/>
              </a:rPr>
              <a:t> </a:t>
            </a:r>
            <a:r>
              <a:rPr dirty="0" sz="1600">
                <a:solidFill>
                  <a:srgbClr val="666666"/>
                </a:solidFill>
                <a:latin typeface="NGQARG+Lato-Regular"/>
                <a:cs typeface="NGQARG+Lato-Regular"/>
              </a:rPr>
              <a:t>incident</a:t>
            </a:r>
          </a:p>
        </p:txBody>
      </p:sp>
      <p:sp>
        <p:nvSpPr>
          <p:cNvPr id="7" name="object 7"/>
          <p:cNvSpPr txBox="1"/>
          <p:nvPr/>
        </p:nvSpPr>
        <p:spPr>
          <a:xfrm>
            <a:off x="1207124" y="3244250"/>
            <a:ext cx="3619397" cy="267800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0" marR="0">
              <a:lnSpc>
                <a:spcPts val="1787"/>
              </a:lnSpc>
              <a:spcBef>
                <a:spcPts val="0"/>
              </a:spcBef>
              <a:spcAft>
                <a:spcPts val="0"/>
              </a:spcAft>
            </a:pPr>
            <a:r>
              <a:rPr dirty="0" sz="1600">
                <a:solidFill>
                  <a:srgbClr val="666666"/>
                </a:solidFill>
                <a:latin typeface="FUARNM+ArialMT"/>
                <a:cs typeface="FUARNM+ArialMT"/>
              </a:rPr>
              <a:t>○</a:t>
            </a:r>
            <a:r>
              <a:rPr dirty="0" sz="1600" spc="1234">
                <a:solidFill>
                  <a:srgbClr val="666666"/>
                </a:solidFill>
                <a:latin typeface="Times New Roman"/>
                <a:cs typeface="Times New Roman"/>
              </a:rPr>
              <a:t> </a:t>
            </a:r>
            <a:r>
              <a:rPr dirty="0" sz="1600">
                <a:solidFill>
                  <a:srgbClr val="666666"/>
                </a:solidFill>
                <a:latin typeface="NGQARG+Lato-Regular"/>
                <a:cs typeface="NGQARG+Lato-Regular"/>
              </a:rPr>
              <a:t>Stabilize</a:t>
            </a:r>
            <a:r>
              <a:rPr dirty="0" sz="1600">
                <a:solidFill>
                  <a:srgbClr val="666666"/>
                </a:solidFill>
                <a:latin typeface="NGQARG+Lato-Regular"/>
                <a:cs typeface="NGQARG+Lato-Regular"/>
              </a:rPr>
              <a:t> </a:t>
            </a:r>
            <a:r>
              <a:rPr dirty="0" sz="1600">
                <a:solidFill>
                  <a:srgbClr val="666666"/>
                </a:solidFill>
                <a:latin typeface="NGQARG+Lato-Regular"/>
                <a:cs typeface="NGQARG+Lato-Regular"/>
              </a:rPr>
              <a:t>anyone</a:t>
            </a:r>
            <a:r>
              <a:rPr dirty="0" sz="1600">
                <a:solidFill>
                  <a:srgbClr val="666666"/>
                </a:solidFill>
                <a:latin typeface="NGQARG+Lato-Regular"/>
                <a:cs typeface="NGQARG+Lato-Regular"/>
              </a:rPr>
              <a:t> </a:t>
            </a:r>
            <a:r>
              <a:rPr dirty="0" sz="1600">
                <a:solidFill>
                  <a:srgbClr val="666666"/>
                </a:solidFill>
                <a:latin typeface="NGQARG+Lato-Regular"/>
                <a:cs typeface="NGQARG+Lato-Regular"/>
              </a:rPr>
              <a:t>with</a:t>
            </a:r>
            <a:r>
              <a:rPr dirty="0" sz="1600">
                <a:solidFill>
                  <a:srgbClr val="666666"/>
                </a:solidFill>
                <a:latin typeface="NGQARG+Lato-Regular"/>
                <a:cs typeface="NGQARG+Lato-Regular"/>
              </a:rPr>
              <a:t> </a:t>
            </a:r>
            <a:r>
              <a:rPr dirty="0" sz="1600">
                <a:solidFill>
                  <a:srgbClr val="666666"/>
                </a:solidFill>
                <a:latin typeface="NGQARG+Lato-Regular"/>
                <a:cs typeface="NGQARG+Lato-Regular"/>
              </a:rPr>
              <a:t>major</a:t>
            </a:r>
            <a:r>
              <a:rPr dirty="0" sz="1600">
                <a:solidFill>
                  <a:srgbClr val="666666"/>
                </a:solidFill>
                <a:latin typeface="NGQARG+Lato-Regular"/>
                <a:cs typeface="NGQARG+Lato-Regular"/>
              </a:rPr>
              <a:t> </a:t>
            </a:r>
            <a:r>
              <a:rPr dirty="0" sz="1600">
                <a:solidFill>
                  <a:srgbClr val="666666"/>
                </a:solidFill>
                <a:latin typeface="NGQARG+Lato-Regular"/>
                <a:cs typeface="NGQARG+Lato-Regular"/>
              </a:rPr>
              <a:t>injuries</a:t>
            </a:r>
          </a:p>
        </p:txBody>
      </p:sp>
      <p:sp>
        <p:nvSpPr>
          <p:cNvPr id="8" name="object 8"/>
          <p:cNvSpPr txBox="1"/>
          <p:nvPr/>
        </p:nvSpPr>
        <p:spPr>
          <a:xfrm>
            <a:off x="1537324" y="3456391"/>
            <a:ext cx="1847900" cy="261823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0" marR="0">
              <a:lnSpc>
                <a:spcPts val="1761"/>
              </a:lnSpc>
              <a:spcBef>
                <a:spcPts val="0"/>
              </a:spcBef>
              <a:spcAft>
                <a:spcPts val="0"/>
              </a:spcAft>
            </a:pPr>
            <a:r>
              <a:rPr dirty="0" sz="1600">
                <a:solidFill>
                  <a:srgbClr val="666666"/>
                </a:solidFill>
                <a:latin typeface="NGQARG+Lato-Regular"/>
                <a:cs typeface="NGQARG+Lato-Regular"/>
              </a:rPr>
              <a:t>until</a:t>
            </a:r>
            <a:r>
              <a:rPr dirty="0" sz="1600">
                <a:solidFill>
                  <a:srgbClr val="666666"/>
                </a:solidFill>
                <a:latin typeface="NGQARG+Lato-Regular"/>
                <a:cs typeface="NGQARG+Lato-Regular"/>
              </a:rPr>
              <a:t> </a:t>
            </a:r>
            <a:r>
              <a:rPr dirty="0" sz="1600">
                <a:solidFill>
                  <a:srgbClr val="666666"/>
                </a:solidFill>
                <a:latin typeface="NGQARG+Lato-Regular"/>
                <a:cs typeface="NGQARG+Lato-Regular"/>
              </a:rPr>
              <a:t>arrival</a:t>
            </a:r>
            <a:r>
              <a:rPr dirty="0" sz="1600">
                <a:solidFill>
                  <a:srgbClr val="666666"/>
                </a:solidFill>
                <a:latin typeface="NGQARG+Lato-Regular"/>
                <a:cs typeface="NGQARG+Lato-Regular"/>
              </a:rPr>
              <a:t> </a:t>
            </a:r>
            <a:r>
              <a:rPr dirty="0" sz="1600">
                <a:solidFill>
                  <a:srgbClr val="666666"/>
                </a:solidFill>
                <a:latin typeface="NGQARG+Lato-Regular"/>
                <a:cs typeface="NGQARG+Lato-Regular"/>
              </a:rPr>
              <a:t>of</a:t>
            </a:r>
            <a:r>
              <a:rPr dirty="0" sz="1600">
                <a:solidFill>
                  <a:srgbClr val="666666"/>
                </a:solidFill>
                <a:latin typeface="NGQARG+Lato-Regular"/>
                <a:cs typeface="NGQARG+Lato-Regular"/>
              </a:rPr>
              <a:t> </a:t>
            </a:r>
            <a:r>
              <a:rPr dirty="0" sz="1600">
                <a:solidFill>
                  <a:srgbClr val="666666"/>
                </a:solidFill>
                <a:latin typeface="NGQARG+Lato-Regular"/>
                <a:cs typeface="NGQARG+Lato-Regular"/>
              </a:rPr>
              <a:t>EMS</a:t>
            </a:r>
          </a:p>
        </p:txBody>
      </p:sp>
      <p:sp>
        <p:nvSpPr>
          <p:cNvPr id="9" name="object 9"/>
          <p:cNvSpPr txBox="1"/>
          <p:nvPr/>
        </p:nvSpPr>
        <p:spPr>
          <a:xfrm>
            <a:off x="1207124" y="3668532"/>
            <a:ext cx="3360317" cy="267800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0" marR="0">
              <a:lnSpc>
                <a:spcPts val="1787"/>
              </a:lnSpc>
              <a:spcBef>
                <a:spcPts val="0"/>
              </a:spcBef>
              <a:spcAft>
                <a:spcPts val="0"/>
              </a:spcAft>
            </a:pPr>
            <a:r>
              <a:rPr dirty="0" sz="1600">
                <a:solidFill>
                  <a:srgbClr val="666666"/>
                </a:solidFill>
                <a:latin typeface="FUARNM+ArialMT"/>
                <a:cs typeface="FUARNM+ArialMT"/>
              </a:rPr>
              <a:t>○</a:t>
            </a:r>
            <a:r>
              <a:rPr dirty="0" sz="1600" spc="1234">
                <a:solidFill>
                  <a:srgbClr val="666666"/>
                </a:solidFill>
                <a:latin typeface="Times New Roman"/>
                <a:cs typeface="Times New Roman"/>
              </a:rPr>
              <a:t> </a:t>
            </a:r>
            <a:r>
              <a:rPr dirty="0" sz="1600">
                <a:solidFill>
                  <a:srgbClr val="666666"/>
                </a:solidFill>
                <a:latin typeface="NGQARG+Lato-Regular"/>
                <a:cs typeface="NGQARG+Lato-Regular"/>
              </a:rPr>
              <a:t>Treat</a:t>
            </a:r>
            <a:r>
              <a:rPr dirty="0" sz="1600">
                <a:solidFill>
                  <a:srgbClr val="666666"/>
                </a:solidFill>
                <a:latin typeface="NGQARG+Lato-Regular"/>
                <a:cs typeface="NGQARG+Lato-Regular"/>
              </a:rPr>
              <a:t> </a:t>
            </a:r>
            <a:r>
              <a:rPr dirty="0" sz="1600">
                <a:solidFill>
                  <a:srgbClr val="666666"/>
                </a:solidFill>
                <a:latin typeface="NGQARG+Lato-Regular"/>
                <a:cs typeface="NGQARG+Lato-Regular"/>
              </a:rPr>
              <a:t>anyone</a:t>
            </a:r>
            <a:r>
              <a:rPr dirty="0" sz="1600">
                <a:solidFill>
                  <a:srgbClr val="666666"/>
                </a:solidFill>
                <a:latin typeface="NGQARG+Lato-Regular"/>
                <a:cs typeface="NGQARG+Lato-Regular"/>
              </a:rPr>
              <a:t> </a:t>
            </a:r>
            <a:r>
              <a:rPr dirty="0" sz="1600">
                <a:solidFill>
                  <a:srgbClr val="666666"/>
                </a:solidFill>
                <a:latin typeface="NGQARG+Lato-Regular"/>
                <a:cs typeface="NGQARG+Lato-Regular"/>
              </a:rPr>
              <a:t>with</a:t>
            </a:r>
            <a:r>
              <a:rPr dirty="0" sz="1600">
                <a:solidFill>
                  <a:srgbClr val="666666"/>
                </a:solidFill>
                <a:latin typeface="NGQARG+Lato-Regular"/>
                <a:cs typeface="NGQARG+Lato-Regular"/>
              </a:rPr>
              <a:t> </a:t>
            </a:r>
            <a:r>
              <a:rPr dirty="0" sz="1600">
                <a:solidFill>
                  <a:srgbClr val="666666"/>
                </a:solidFill>
                <a:latin typeface="NGQARG+Lato-Regular"/>
                <a:cs typeface="NGQARG+Lato-Regular"/>
              </a:rPr>
              <a:t>minor</a:t>
            </a:r>
            <a:r>
              <a:rPr dirty="0" sz="1600">
                <a:solidFill>
                  <a:srgbClr val="666666"/>
                </a:solidFill>
                <a:latin typeface="NGQARG+Lato-Regular"/>
                <a:cs typeface="NGQARG+Lato-Regular"/>
              </a:rPr>
              <a:t> </a:t>
            </a:r>
            <a:r>
              <a:rPr dirty="0" sz="1600">
                <a:solidFill>
                  <a:srgbClr val="666666"/>
                </a:solidFill>
                <a:latin typeface="NGQARG+Lato-Regular"/>
                <a:cs typeface="NGQARG+Lato-Regular"/>
              </a:rPr>
              <a:t>injuries</a:t>
            </a:r>
          </a:p>
        </p:txBody>
      </p:sp>
      <p:sp>
        <p:nvSpPr>
          <p:cNvPr id="10" name="object 10"/>
          <p:cNvSpPr txBox="1"/>
          <p:nvPr/>
        </p:nvSpPr>
        <p:spPr>
          <a:xfrm>
            <a:off x="5709480" y="3676363"/>
            <a:ext cx="3025469" cy="918743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0" marR="0">
              <a:lnSpc>
                <a:spcPts val="1541"/>
              </a:lnSpc>
              <a:spcBef>
                <a:spcPts val="0"/>
              </a:spcBef>
              <a:spcAft>
                <a:spcPts val="0"/>
              </a:spcAft>
            </a:pPr>
            <a:r>
              <a:rPr dirty="0" sz="1400">
                <a:solidFill>
                  <a:srgbClr val="000000"/>
                </a:solidFill>
                <a:latin typeface="MTIAHM+Lato-Regular,Bold"/>
                <a:cs typeface="MTIAHM+Lato-Regular,Bold"/>
              </a:rPr>
              <a:t>***Do</a:t>
            </a:r>
            <a:r>
              <a:rPr dirty="0" sz="1400" spc="-79">
                <a:solidFill>
                  <a:srgbClr val="000000"/>
                </a:solidFill>
                <a:latin typeface="MTIAHM+Lato-Regular,Bold"/>
                <a:cs typeface="MTIAHM+Lato-Regular,Bold"/>
              </a:rPr>
              <a:t> </a:t>
            </a:r>
            <a:r>
              <a:rPr dirty="0" sz="1400">
                <a:solidFill>
                  <a:srgbClr val="000000"/>
                </a:solidFill>
                <a:latin typeface="MTIAHM+Lato-Regular,Bold"/>
                <a:cs typeface="MTIAHM+Lato-Regular,Bold"/>
              </a:rPr>
              <a:t>not</a:t>
            </a:r>
            <a:r>
              <a:rPr dirty="0" sz="1400" spc="-79">
                <a:solidFill>
                  <a:srgbClr val="000000"/>
                </a:solidFill>
                <a:latin typeface="MTIAHM+Lato-Regular,Bold"/>
                <a:cs typeface="MTIAHM+Lato-Regular,Bold"/>
              </a:rPr>
              <a:t> </a:t>
            </a:r>
            <a:r>
              <a:rPr dirty="0" sz="1400">
                <a:solidFill>
                  <a:srgbClr val="000000"/>
                </a:solidFill>
                <a:latin typeface="MTIAHM+Lato-Regular,Bold"/>
                <a:cs typeface="MTIAHM+Lato-Regular,Bold"/>
              </a:rPr>
              <a:t>provide</a:t>
            </a:r>
            <a:r>
              <a:rPr dirty="0" sz="1400" spc="-79">
                <a:solidFill>
                  <a:srgbClr val="000000"/>
                </a:solidFill>
                <a:latin typeface="MTIAHM+Lato-Regular,Bold"/>
                <a:cs typeface="MTIAHM+Lato-Regular,Bold"/>
              </a:rPr>
              <a:t> </a:t>
            </a:r>
            <a:r>
              <a:rPr dirty="0" sz="1400">
                <a:solidFill>
                  <a:srgbClr val="000000"/>
                </a:solidFill>
                <a:latin typeface="MTIAHM+Lato-Regular,Bold"/>
                <a:cs typeface="MTIAHM+Lato-Regular,Bold"/>
              </a:rPr>
              <a:t>any</a:t>
            </a:r>
            <a:r>
              <a:rPr dirty="0" sz="1400" spc="-79">
                <a:solidFill>
                  <a:srgbClr val="000000"/>
                </a:solidFill>
                <a:latin typeface="MTIAHM+Lato-Regular,Bold"/>
                <a:cs typeface="MTIAHM+Lato-Regular,Bold"/>
              </a:rPr>
              <a:t> </a:t>
            </a:r>
            <a:r>
              <a:rPr dirty="0" sz="1400">
                <a:solidFill>
                  <a:srgbClr val="000000"/>
                </a:solidFill>
                <a:latin typeface="MTIAHM+Lato-Regular,Bold"/>
                <a:cs typeface="MTIAHM+Lato-Regular,Bold"/>
              </a:rPr>
              <a:t>treatment</a:t>
            </a:r>
            <a:r>
              <a:rPr dirty="0" sz="1400" spc="-79">
                <a:solidFill>
                  <a:srgbClr val="000000"/>
                </a:solidFill>
                <a:latin typeface="MTIAHM+Lato-Regular,Bold"/>
                <a:cs typeface="MTIAHM+Lato-Regular,Bold"/>
              </a:rPr>
              <a:t> </a:t>
            </a:r>
            <a:r>
              <a:rPr dirty="0" sz="1400">
                <a:solidFill>
                  <a:srgbClr val="000000"/>
                </a:solidFill>
                <a:latin typeface="MTIAHM+Lato-Regular,Bold"/>
                <a:cs typeface="MTIAHM+Lato-Regular,Bold"/>
              </a:rPr>
              <a:t>that</a:t>
            </a:r>
          </a:p>
          <a:p>
            <a:pPr marL="262731" marR="0">
              <a:lnSpc>
                <a:spcPts val="1541"/>
              </a:lnSpc>
              <a:spcBef>
                <a:spcPts val="256"/>
              </a:spcBef>
              <a:spcAft>
                <a:spcPts val="0"/>
              </a:spcAft>
            </a:pPr>
            <a:r>
              <a:rPr dirty="0" sz="1400">
                <a:solidFill>
                  <a:srgbClr val="000000"/>
                </a:solidFill>
                <a:latin typeface="MTIAHM+Lato-Regular,Bold"/>
                <a:cs typeface="MTIAHM+Lato-Regular,Bold"/>
              </a:rPr>
              <a:t>you</a:t>
            </a:r>
            <a:r>
              <a:rPr dirty="0" sz="1400" spc="-79">
                <a:solidFill>
                  <a:srgbClr val="000000"/>
                </a:solidFill>
                <a:latin typeface="MTIAHM+Lato-Regular,Bold"/>
                <a:cs typeface="MTIAHM+Lato-Regular,Bold"/>
              </a:rPr>
              <a:t> </a:t>
            </a:r>
            <a:r>
              <a:rPr dirty="0" sz="1400">
                <a:solidFill>
                  <a:srgbClr val="000000"/>
                </a:solidFill>
                <a:latin typeface="MTIAHM+Lato-Regular,Bold"/>
                <a:cs typeface="MTIAHM+Lato-Regular,Bold"/>
              </a:rPr>
              <a:t>are</a:t>
            </a:r>
            <a:r>
              <a:rPr dirty="0" sz="1400" spc="-79">
                <a:solidFill>
                  <a:srgbClr val="000000"/>
                </a:solidFill>
                <a:latin typeface="MTIAHM+Lato-Regular,Bold"/>
                <a:cs typeface="MTIAHM+Lato-Regular,Bold"/>
              </a:rPr>
              <a:t> </a:t>
            </a:r>
            <a:r>
              <a:rPr dirty="0" sz="1400">
                <a:solidFill>
                  <a:srgbClr val="000000"/>
                </a:solidFill>
                <a:latin typeface="MTIAHM+Lato-Regular,Bold"/>
                <a:cs typeface="MTIAHM+Lato-Regular,Bold"/>
              </a:rPr>
              <a:t>not</a:t>
            </a:r>
            <a:r>
              <a:rPr dirty="0" sz="1400" spc="-79">
                <a:solidFill>
                  <a:srgbClr val="000000"/>
                </a:solidFill>
                <a:latin typeface="MTIAHM+Lato-Regular,Bold"/>
                <a:cs typeface="MTIAHM+Lato-Regular,Bold"/>
              </a:rPr>
              <a:t> </a:t>
            </a:r>
            <a:r>
              <a:rPr dirty="0" sz="1400">
                <a:solidFill>
                  <a:srgbClr val="000000"/>
                </a:solidFill>
                <a:latin typeface="MTIAHM+Lato-Regular,Bold"/>
                <a:cs typeface="MTIAHM+Lato-Regular,Bold"/>
              </a:rPr>
              <a:t>trained</a:t>
            </a:r>
            <a:r>
              <a:rPr dirty="0" sz="1400" spc="-79">
                <a:solidFill>
                  <a:srgbClr val="000000"/>
                </a:solidFill>
                <a:latin typeface="MTIAHM+Lato-Regular,Bold"/>
                <a:cs typeface="MTIAHM+Lato-Regular,Bold"/>
              </a:rPr>
              <a:t> </a:t>
            </a:r>
            <a:r>
              <a:rPr dirty="0" sz="1400">
                <a:solidFill>
                  <a:srgbClr val="000000"/>
                </a:solidFill>
                <a:latin typeface="MTIAHM+Lato-Regular,Bold"/>
                <a:cs typeface="MTIAHM+Lato-Regular,Bold"/>
              </a:rPr>
              <a:t>to</a:t>
            </a:r>
            <a:r>
              <a:rPr dirty="0" sz="1400" spc="-79">
                <a:solidFill>
                  <a:srgbClr val="000000"/>
                </a:solidFill>
                <a:latin typeface="MTIAHM+Lato-Regular,Bold"/>
                <a:cs typeface="MTIAHM+Lato-Regular,Bold"/>
              </a:rPr>
              <a:t> </a:t>
            </a:r>
            <a:r>
              <a:rPr dirty="0" sz="1400">
                <a:solidFill>
                  <a:srgbClr val="000000"/>
                </a:solidFill>
                <a:latin typeface="MTIAHM+Lato-Regular,Bold"/>
                <a:cs typeface="MTIAHM+Lato-Regular,Bold"/>
              </a:rPr>
              <a:t>perform</a:t>
            </a:r>
          </a:p>
          <a:p>
            <a:pPr marL="299243" marR="0">
              <a:lnSpc>
                <a:spcPts val="1541"/>
              </a:lnSpc>
              <a:spcBef>
                <a:spcPts val="256"/>
              </a:spcBef>
              <a:spcAft>
                <a:spcPts val="0"/>
              </a:spcAft>
            </a:pPr>
            <a:r>
              <a:rPr dirty="0" sz="1400">
                <a:solidFill>
                  <a:srgbClr val="000000"/>
                </a:solidFill>
                <a:latin typeface="MTIAHM+Lato-Regular,Bold"/>
                <a:cs typeface="MTIAHM+Lato-Regular,Bold"/>
              </a:rPr>
              <a:t>and/or</a:t>
            </a:r>
            <a:r>
              <a:rPr dirty="0" sz="1400" spc="-79">
                <a:solidFill>
                  <a:srgbClr val="000000"/>
                </a:solidFill>
                <a:latin typeface="MTIAHM+Lato-Regular,Bold"/>
                <a:cs typeface="MTIAHM+Lato-Regular,Bold"/>
              </a:rPr>
              <a:t> </a:t>
            </a:r>
            <a:r>
              <a:rPr dirty="0" sz="1400">
                <a:solidFill>
                  <a:srgbClr val="000000"/>
                </a:solidFill>
                <a:latin typeface="MTIAHM+Lato-Regular,Bold"/>
                <a:cs typeface="MTIAHM+Lato-Regular,Bold"/>
              </a:rPr>
              <a:t>don’t</a:t>
            </a:r>
            <a:r>
              <a:rPr dirty="0" sz="1400" spc="-79">
                <a:solidFill>
                  <a:srgbClr val="000000"/>
                </a:solidFill>
                <a:latin typeface="MTIAHM+Lato-Regular,Bold"/>
                <a:cs typeface="MTIAHM+Lato-Regular,Bold"/>
              </a:rPr>
              <a:t> </a:t>
            </a:r>
            <a:r>
              <a:rPr dirty="0" sz="1400">
                <a:solidFill>
                  <a:srgbClr val="000000"/>
                </a:solidFill>
                <a:latin typeface="MTIAHM+Lato-Regular,Bold"/>
                <a:cs typeface="MTIAHM+Lato-Regular,Bold"/>
              </a:rPr>
              <a:t>feel</a:t>
            </a:r>
            <a:r>
              <a:rPr dirty="0" sz="1400" spc="-79">
                <a:solidFill>
                  <a:srgbClr val="000000"/>
                </a:solidFill>
                <a:latin typeface="MTIAHM+Lato-Regular,Bold"/>
                <a:cs typeface="MTIAHM+Lato-Regular,Bold"/>
              </a:rPr>
              <a:t> </a:t>
            </a:r>
            <a:r>
              <a:rPr dirty="0" sz="1400">
                <a:solidFill>
                  <a:srgbClr val="000000"/>
                </a:solidFill>
                <a:latin typeface="MTIAHM+Lato-Regular,Bold"/>
                <a:cs typeface="MTIAHM+Lato-Regular,Bold"/>
              </a:rPr>
              <a:t>comfortable</a:t>
            </a:r>
          </a:p>
          <a:p>
            <a:pPr marL="1115218" marR="0">
              <a:lnSpc>
                <a:spcPts val="1541"/>
              </a:lnSpc>
              <a:spcBef>
                <a:spcPts val="256"/>
              </a:spcBef>
              <a:spcAft>
                <a:spcPts val="0"/>
              </a:spcAft>
            </a:pPr>
            <a:r>
              <a:rPr dirty="0" sz="1400">
                <a:solidFill>
                  <a:srgbClr val="000000"/>
                </a:solidFill>
                <a:latin typeface="MTIAHM+Lato-Regular,Bold"/>
                <a:cs typeface="MTIAHM+Lato-Regular,Bold"/>
              </a:rPr>
              <a:t>doing***</a:t>
            </a:r>
          </a:p>
        </p:txBody>
      </p:sp>
      <p:sp>
        <p:nvSpPr>
          <p:cNvPr id="11" name="object 11"/>
          <p:cNvSpPr txBox="1"/>
          <p:nvPr/>
        </p:nvSpPr>
        <p:spPr>
          <a:xfrm>
            <a:off x="749924" y="4023717"/>
            <a:ext cx="4028439" cy="267800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0" marR="0">
              <a:lnSpc>
                <a:spcPts val="1787"/>
              </a:lnSpc>
              <a:spcBef>
                <a:spcPts val="0"/>
              </a:spcBef>
              <a:spcAft>
                <a:spcPts val="0"/>
              </a:spcAft>
            </a:pPr>
            <a:r>
              <a:rPr dirty="0" sz="1600">
                <a:solidFill>
                  <a:srgbClr val="666666"/>
                </a:solidFill>
                <a:latin typeface="FUARNM+ArialMT"/>
                <a:cs typeface="FUARNM+ArialMT"/>
              </a:rPr>
              <a:t>●</a:t>
            </a:r>
            <a:r>
              <a:rPr dirty="0" sz="1600" spc="1234">
                <a:solidFill>
                  <a:srgbClr val="666666"/>
                </a:solidFill>
                <a:latin typeface="Times New Roman"/>
                <a:cs typeface="Times New Roman"/>
              </a:rPr>
              <a:t> </a:t>
            </a:r>
            <a:r>
              <a:rPr dirty="0" sz="1600">
                <a:solidFill>
                  <a:srgbClr val="666666"/>
                </a:solidFill>
                <a:latin typeface="NGQARG+Lato-Regular"/>
                <a:cs typeface="NGQARG+Lato-Regular"/>
              </a:rPr>
              <a:t>Properly</a:t>
            </a:r>
            <a:r>
              <a:rPr dirty="0" sz="1600">
                <a:solidFill>
                  <a:srgbClr val="666666"/>
                </a:solidFill>
                <a:latin typeface="NGQARG+Lato-Regular"/>
                <a:cs typeface="NGQARG+Lato-Regular"/>
              </a:rPr>
              <a:t> </a:t>
            </a:r>
            <a:r>
              <a:rPr dirty="0" sz="1600">
                <a:solidFill>
                  <a:srgbClr val="666666"/>
                </a:solidFill>
                <a:latin typeface="NGQARG+Lato-Regular"/>
                <a:cs typeface="NGQARG+Lato-Regular"/>
              </a:rPr>
              <a:t>release</a:t>
            </a:r>
            <a:r>
              <a:rPr dirty="0" sz="1600">
                <a:solidFill>
                  <a:srgbClr val="666666"/>
                </a:solidFill>
                <a:latin typeface="NGQARG+Lato-Regular"/>
                <a:cs typeface="NGQARG+Lato-Regular"/>
              </a:rPr>
              <a:t> </a:t>
            </a:r>
            <a:r>
              <a:rPr dirty="0" sz="1600">
                <a:solidFill>
                  <a:srgbClr val="666666"/>
                </a:solidFill>
                <a:latin typeface="NGQARG+Lato-Regular"/>
                <a:cs typeface="NGQARG+Lato-Regular"/>
              </a:rPr>
              <a:t>patients</a:t>
            </a:r>
            <a:r>
              <a:rPr dirty="0" sz="1600">
                <a:solidFill>
                  <a:srgbClr val="666666"/>
                </a:solidFill>
                <a:latin typeface="NGQARG+Lato-Regular"/>
                <a:cs typeface="NGQARG+Lato-Regular"/>
              </a:rPr>
              <a:t> </a:t>
            </a:r>
            <a:r>
              <a:rPr dirty="0" sz="1600">
                <a:solidFill>
                  <a:srgbClr val="666666"/>
                </a:solidFill>
                <a:latin typeface="NGQARG+Lato-Regular"/>
                <a:cs typeface="NGQARG+Lato-Regular"/>
              </a:rPr>
              <a:t>to</a:t>
            </a:r>
            <a:r>
              <a:rPr dirty="0" sz="1600">
                <a:solidFill>
                  <a:srgbClr val="666666"/>
                </a:solidFill>
                <a:latin typeface="NGQARG+Lato-Regular"/>
                <a:cs typeface="NGQARG+Lato-Regular"/>
              </a:rPr>
              <a:t> </a:t>
            </a:r>
            <a:r>
              <a:rPr dirty="0" sz="1600">
                <a:solidFill>
                  <a:srgbClr val="666666"/>
                </a:solidFill>
                <a:latin typeface="NGQARG+Lato-Regular"/>
                <a:cs typeface="NGQARG+Lato-Regular"/>
              </a:rPr>
              <a:t>appropriate</a:t>
            </a:r>
          </a:p>
        </p:txBody>
      </p:sp>
      <p:sp>
        <p:nvSpPr>
          <p:cNvPr id="12" name="object 12"/>
          <p:cNvSpPr txBox="1"/>
          <p:nvPr/>
        </p:nvSpPr>
        <p:spPr>
          <a:xfrm>
            <a:off x="762624" y="4255365"/>
            <a:ext cx="4512888" cy="665575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317500" marR="0">
              <a:lnSpc>
                <a:spcPts val="1761"/>
              </a:lnSpc>
              <a:spcBef>
                <a:spcPts val="0"/>
              </a:spcBef>
              <a:spcAft>
                <a:spcPts val="0"/>
              </a:spcAft>
            </a:pPr>
            <a:r>
              <a:rPr dirty="0" sz="1600">
                <a:solidFill>
                  <a:srgbClr val="666666"/>
                </a:solidFill>
                <a:latin typeface="NGQARG+Lato-Regular"/>
                <a:cs typeface="NGQARG+Lato-Regular"/>
              </a:rPr>
              <a:t>transport</a:t>
            </a:r>
            <a:r>
              <a:rPr dirty="0" sz="1600">
                <a:solidFill>
                  <a:srgbClr val="666666"/>
                </a:solidFill>
                <a:latin typeface="NGQARG+Lato-Regular"/>
                <a:cs typeface="NGQARG+Lato-Regular"/>
              </a:rPr>
              <a:t> </a:t>
            </a:r>
            <a:r>
              <a:rPr dirty="0" sz="1600">
                <a:solidFill>
                  <a:srgbClr val="666666"/>
                </a:solidFill>
                <a:latin typeface="NGQARG+Lato-Regular"/>
                <a:cs typeface="NGQARG+Lato-Regular"/>
              </a:rPr>
              <a:t>units</a:t>
            </a:r>
          </a:p>
          <a:p>
            <a:pPr marL="0" marR="0">
              <a:lnSpc>
                <a:spcPts val="1610"/>
              </a:lnSpc>
              <a:spcBef>
                <a:spcPts val="0"/>
              </a:spcBef>
              <a:spcAft>
                <a:spcPts val="0"/>
              </a:spcAft>
            </a:pPr>
            <a:r>
              <a:rPr dirty="0" sz="1400">
                <a:solidFill>
                  <a:srgbClr val="666666"/>
                </a:solidFill>
                <a:latin typeface="FUARNM+ArialMT"/>
                <a:cs typeface="FUARNM+ArialMT"/>
              </a:rPr>
              <a:t>●</a:t>
            </a:r>
            <a:r>
              <a:rPr dirty="0" sz="1400" spc="1303">
                <a:solidFill>
                  <a:srgbClr val="666666"/>
                </a:solidFill>
                <a:latin typeface="Times New Roman"/>
                <a:cs typeface="Times New Roman"/>
              </a:rPr>
              <a:t> </a:t>
            </a:r>
            <a:r>
              <a:rPr dirty="0" sz="1650" spc="-11">
                <a:solidFill>
                  <a:srgbClr val="cc0000"/>
                </a:solidFill>
                <a:latin typeface="MTIAHM+Lato-Regular,Bold"/>
                <a:cs typeface="MTIAHM+Lato-Regular,Bold"/>
              </a:rPr>
              <a:t>Next</a:t>
            </a:r>
            <a:r>
              <a:rPr dirty="0" sz="1650" spc="668">
                <a:solidFill>
                  <a:srgbClr val="cc0000"/>
                </a:solidFill>
                <a:latin typeface="MTIAHM+Lato-Regular,Bold"/>
                <a:cs typeface="MTIAHM+Lato-Regular,Bold"/>
              </a:rPr>
              <a:t> </a:t>
            </a:r>
            <a:r>
              <a:rPr dirty="0" sz="1650" spc="-10">
                <a:solidFill>
                  <a:srgbClr val="cc0000"/>
                </a:solidFill>
                <a:latin typeface="MTIAHM+Lato-Regular,Bold"/>
                <a:cs typeface="MTIAHM+Lato-Regular,Bold"/>
              </a:rPr>
              <a:t>Steps:</a:t>
            </a:r>
            <a:r>
              <a:rPr dirty="0" sz="1650" spc="666">
                <a:solidFill>
                  <a:srgbClr val="cc0000"/>
                </a:solidFill>
                <a:latin typeface="MTIAHM+Lato-Regular,Bold"/>
                <a:cs typeface="MTIAHM+Lato-Regular,Bold"/>
              </a:rPr>
              <a:t> </a:t>
            </a:r>
            <a:r>
              <a:rPr dirty="0" sz="1650" spc="-10">
                <a:solidFill>
                  <a:srgbClr val="666666"/>
                </a:solidFill>
                <a:latin typeface="MTIAHM+Lato-Regular,Bold"/>
                <a:cs typeface="MTIAHM+Lato-Regular,Bold"/>
              </a:rPr>
              <a:t>Decide</a:t>
            </a:r>
            <a:r>
              <a:rPr dirty="0" sz="1650" spc="642">
                <a:solidFill>
                  <a:srgbClr val="666666"/>
                </a:solidFill>
                <a:latin typeface="MTIAHM+Lato-Regular,Bold"/>
                <a:cs typeface="MTIAHM+Lato-Regular,Bold"/>
              </a:rPr>
              <a:t> </a:t>
            </a:r>
            <a:r>
              <a:rPr dirty="0" sz="1650" spc="-11">
                <a:solidFill>
                  <a:srgbClr val="666666"/>
                </a:solidFill>
                <a:latin typeface="MTIAHM+Lato-Regular,Bold"/>
                <a:cs typeface="MTIAHM+Lato-Regular,Bold"/>
              </a:rPr>
              <a:t>where</a:t>
            </a:r>
            <a:r>
              <a:rPr dirty="0" sz="1650" spc="648">
                <a:solidFill>
                  <a:srgbClr val="666666"/>
                </a:solidFill>
                <a:latin typeface="MTIAHM+Lato-Regular,Bold"/>
                <a:cs typeface="MTIAHM+Lato-Regular,Bold"/>
              </a:rPr>
              <a:t> </a:t>
            </a:r>
            <a:r>
              <a:rPr dirty="0" sz="1650" spc="-10">
                <a:solidFill>
                  <a:srgbClr val="666666"/>
                </a:solidFill>
                <a:latin typeface="MTIAHM+Lato-Regular,Bold"/>
                <a:cs typeface="MTIAHM+Lato-Regular,Bold"/>
              </a:rPr>
              <a:t>your</a:t>
            </a:r>
            <a:r>
              <a:rPr dirty="0" sz="1650" spc="653">
                <a:solidFill>
                  <a:srgbClr val="666666"/>
                </a:solidFill>
                <a:latin typeface="MTIAHM+Lato-Regular,Bold"/>
                <a:cs typeface="MTIAHM+Lato-Regular,Bold"/>
              </a:rPr>
              <a:t> </a:t>
            </a:r>
            <a:r>
              <a:rPr dirty="0" sz="1650" spc="-10">
                <a:solidFill>
                  <a:srgbClr val="666666"/>
                </a:solidFill>
                <a:latin typeface="MTIAHM+Lato-Regular,Bold"/>
                <a:cs typeface="MTIAHM+Lato-Regular,Bold"/>
              </a:rPr>
              <a:t>meeting</a:t>
            </a:r>
          </a:p>
          <a:p>
            <a:pPr marL="317500" marR="0">
              <a:lnSpc>
                <a:spcPts val="1563"/>
              </a:lnSpc>
              <a:spcBef>
                <a:spcPts val="0"/>
              </a:spcBef>
              <a:spcAft>
                <a:spcPts val="0"/>
              </a:spcAft>
            </a:pPr>
            <a:r>
              <a:rPr dirty="0" sz="1650" spc="-10">
                <a:solidFill>
                  <a:srgbClr val="666666"/>
                </a:solidFill>
                <a:latin typeface="MTIAHM+Lato-Regular,Bold"/>
                <a:cs typeface="MTIAHM+Lato-Regular,Bold"/>
              </a:rPr>
              <a:t>point</a:t>
            </a:r>
            <a:r>
              <a:rPr dirty="0" sz="1650" spc="-96">
                <a:solidFill>
                  <a:srgbClr val="666666"/>
                </a:solidFill>
                <a:latin typeface="MTIAHM+Lato-Regular,Bold"/>
                <a:cs typeface="MTIAHM+Lato-Regular,Bold"/>
              </a:rPr>
              <a:t> </a:t>
            </a:r>
            <a:r>
              <a:rPr dirty="0" sz="1650">
                <a:solidFill>
                  <a:srgbClr val="666666"/>
                </a:solidFill>
                <a:latin typeface="MTIAHM+Lato-Regular,Bold"/>
                <a:cs typeface="MTIAHM+Lato-Regular,Bold"/>
              </a:rPr>
              <a:t>will</a:t>
            </a:r>
            <a:r>
              <a:rPr dirty="0" sz="1650" spc="-94">
                <a:solidFill>
                  <a:srgbClr val="666666"/>
                </a:solidFill>
                <a:latin typeface="MTIAHM+Lato-Regular,Bold"/>
                <a:cs typeface="MTIAHM+Lato-Regular,Bold"/>
              </a:rPr>
              <a:t> </a:t>
            </a:r>
            <a:r>
              <a:rPr dirty="0" sz="1650" spc="-10">
                <a:solidFill>
                  <a:srgbClr val="666666"/>
                </a:solidFill>
                <a:latin typeface="MTIAHM+Lato-Regular,Bold"/>
                <a:cs typeface="MTIAHM+Lato-Regular,Bold"/>
              </a:rPr>
              <a:t>be?</a:t>
            </a:r>
          </a:p>
        </p:txBody>
      </p:sp>
    </p:spTree>
  </p:cSld>
  <p:clrMapOvr>
    <a:masterClrMapping/>
  </p:clrMapOvr>
</p:sld>
</file>

<file path=ppt/slides/slide28.xml><?xml version="1.0" encoding="utf-8"?>
<p:sld xmlns:p="http://schemas.openxmlformats.org/presentationml/2006/main" xmlns:a="http://schemas.openxmlformats.org/drawingml/2006/main" xmlns:r="http://schemas.openxmlformats.org/officeDocument/2006/relationships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" name="object 1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blipFill>
            <a:blip cstate="print" r:embed="rId2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/>
        </p:txBody>
      </p:sp>
      <p:sp>
        <p:nvSpPr>
          <p:cNvPr id="3" name="object 3"/>
          <p:cNvSpPr txBox="1"/>
          <p:nvPr/>
        </p:nvSpPr>
        <p:spPr>
          <a:xfrm>
            <a:off x="820875" y="730884"/>
            <a:ext cx="5071745" cy="409257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0" marR="0">
              <a:lnSpc>
                <a:spcPts val="2922"/>
              </a:lnSpc>
              <a:spcBef>
                <a:spcPts val="0"/>
              </a:spcBef>
              <a:spcAft>
                <a:spcPts val="0"/>
              </a:spcAft>
            </a:pPr>
            <a:r>
              <a:rPr dirty="0" sz="2500" b="1">
                <a:solidFill>
                  <a:srgbClr val="1a1a1a"/>
                </a:solidFill>
                <a:latin typeface="BCEHTT+Raleway-Bold"/>
                <a:cs typeface="BCEHTT+Raleway-Bold"/>
              </a:rPr>
              <a:t>First</a:t>
            </a:r>
            <a:r>
              <a:rPr dirty="0" sz="2500" b="1">
                <a:solidFill>
                  <a:srgbClr val="1a1a1a"/>
                </a:solidFill>
                <a:latin typeface="BCEHTT+Raleway-Bold"/>
                <a:cs typeface="BCEHTT+Raleway-Bold"/>
              </a:rPr>
              <a:t> </a:t>
            </a:r>
            <a:r>
              <a:rPr dirty="0" sz="2500" b="1">
                <a:solidFill>
                  <a:srgbClr val="1a1a1a"/>
                </a:solidFill>
                <a:latin typeface="BCEHTT+Raleway-Bold"/>
                <a:cs typeface="BCEHTT+Raleway-Bold"/>
              </a:rPr>
              <a:t>Aid</a:t>
            </a:r>
            <a:r>
              <a:rPr dirty="0" sz="2500" b="1">
                <a:solidFill>
                  <a:srgbClr val="1a1a1a"/>
                </a:solidFill>
                <a:latin typeface="BCEHTT+Raleway-Bold"/>
                <a:cs typeface="BCEHTT+Raleway-Bold"/>
              </a:rPr>
              <a:t> </a:t>
            </a:r>
            <a:r>
              <a:rPr dirty="0" sz="2500" b="1">
                <a:solidFill>
                  <a:srgbClr val="1a1a1a"/>
                </a:solidFill>
                <a:latin typeface="BCEHTT+Raleway-Bold"/>
                <a:cs typeface="BCEHTT+Raleway-Bold"/>
              </a:rPr>
              <a:t>&amp;</a:t>
            </a:r>
            <a:r>
              <a:rPr dirty="0" sz="2500" b="1">
                <a:solidFill>
                  <a:srgbClr val="1a1a1a"/>
                </a:solidFill>
                <a:latin typeface="BCEHTT+Raleway-Bold"/>
                <a:cs typeface="BCEHTT+Raleway-Bold"/>
              </a:rPr>
              <a:t> </a:t>
            </a:r>
            <a:r>
              <a:rPr dirty="0" sz="2500" b="1">
                <a:solidFill>
                  <a:srgbClr val="1a1a1a"/>
                </a:solidFill>
                <a:latin typeface="BCEHTT+Raleway-Bold"/>
                <a:cs typeface="BCEHTT+Raleway-Bold"/>
              </a:rPr>
              <a:t>Triage:</a:t>
            </a:r>
            <a:r>
              <a:rPr dirty="0" sz="2500" b="1">
                <a:solidFill>
                  <a:srgbClr val="1a1a1a"/>
                </a:solidFill>
                <a:latin typeface="BCEHTT+Raleway-Bold"/>
                <a:cs typeface="BCEHTT+Raleway-Bold"/>
              </a:rPr>
              <a:t> </a:t>
            </a:r>
            <a:r>
              <a:rPr dirty="0" sz="2500" b="1">
                <a:solidFill>
                  <a:srgbClr val="1a1a1a"/>
                </a:solidFill>
                <a:latin typeface="BCEHTT+Raleway-Bold"/>
                <a:cs typeface="BCEHTT+Raleway-Bold"/>
              </a:rPr>
              <a:t>Best</a:t>
            </a:r>
            <a:r>
              <a:rPr dirty="0" sz="2500" b="1">
                <a:solidFill>
                  <a:srgbClr val="1a1a1a"/>
                </a:solidFill>
                <a:latin typeface="BCEHTT+Raleway-Bold"/>
                <a:cs typeface="BCEHTT+Raleway-Bold"/>
              </a:rPr>
              <a:t> </a:t>
            </a:r>
            <a:r>
              <a:rPr dirty="0" sz="2500" b="1">
                <a:solidFill>
                  <a:srgbClr val="1a1a1a"/>
                </a:solidFill>
                <a:latin typeface="BCEHTT+Raleway-Bold"/>
                <a:cs typeface="BCEHTT+Raleway-Bold"/>
              </a:rPr>
              <a:t>Practices</a:t>
            </a:r>
          </a:p>
        </p:txBody>
      </p:sp>
      <p:sp>
        <p:nvSpPr>
          <p:cNvPr id="4" name="object 4"/>
          <p:cNvSpPr txBox="1"/>
          <p:nvPr/>
        </p:nvSpPr>
        <p:spPr>
          <a:xfrm>
            <a:off x="935175" y="1384403"/>
            <a:ext cx="4698111" cy="289788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0" marR="0">
              <a:lnSpc>
                <a:spcPts val="1981"/>
              </a:lnSpc>
              <a:spcBef>
                <a:spcPts val="0"/>
              </a:spcBef>
              <a:spcAft>
                <a:spcPts val="0"/>
              </a:spcAft>
            </a:pPr>
            <a:r>
              <a:rPr dirty="0" sz="1800">
                <a:solidFill>
                  <a:srgbClr val="666666"/>
                </a:solidFill>
                <a:latin typeface="DCLSQU+MS-Gothic"/>
                <a:cs typeface="DCLSQU+MS-Gothic"/>
              </a:rPr>
              <a:t>➢</a:t>
            </a:r>
            <a:r>
              <a:rPr dirty="0" sz="1800" spc="450">
                <a:solidFill>
                  <a:srgbClr val="666666"/>
                </a:solidFill>
                <a:latin typeface="Times New Roman"/>
                <a:cs typeface="Times New Roman"/>
              </a:rPr>
              <a:t> </a:t>
            </a:r>
            <a:r>
              <a:rPr dirty="0" sz="1800">
                <a:solidFill>
                  <a:srgbClr val="666666"/>
                </a:solidFill>
                <a:latin typeface="NGQARG+Lato-Regular"/>
                <a:cs typeface="NGQARG+Lato-Regular"/>
              </a:rPr>
              <a:t>Assemble</a:t>
            </a:r>
            <a:r>
              <a:rPr dirty="0" sz="1800">
                <a:solidFill>
                  <a:srgbClr val="666666"/>
                </a:solidFill>
                <a:latin typeface="NGQARG+Lato-Regular"/>
                <a:cs typeface="NGQARG+Lato-Regular"/>
              </a:rPr>
              <a:t> </a:t>
            </a:r>
            <a:r>
              <a:rPr dirty="0" sz="1800">
                <a:solidFill>
                  <a:srgbClr val="666666"/>
                </a:solidFill>
                <a:latin typeface="NGQARG+Lato-Regular"/>
                <a:cs typeface="NGQARG+Lato-Regular"/>
              </a:rPr>
              <a:t>everyone</a:t>
            </a:r>
            <a:r>
              <a:rPr dirty="0" sz="1800">
                <a:solidFill>
                  <a:srgbClr val="666666"/>
                </a:solidFill>
                <a:latin typeface="NGQARG+Lato-Regular"/>
                <a:cs typeface="NGQARG+Lato-Regular"/>
              </a:rPr>
              <a:t> </a:t>
            </a:r>
            <a:r>
              <a:rPr dirty="0" sz="1800">
                <a:solidFill>
                  <a:srgbClr val="666666"/>
                </a:solidFill>
                <a:latin typeface="NGQARG+Lato-Regular"/>
                <a:cs typeface="NGQARG+Lato-Regular"/>
              </a:rPr>
              <a:t>at</a:t>
            </a:r>
            <a:r>
              <a:rPr dirty="0" sz="1800">
                <a:solidFill>
                  <a:srgbClr val="666666"/>
                </a:solidFill>
                <a:latin typeface="NGQARG+Lato-Regular"/>
                <a:cs typeface="NGQARG+Lato-Regular"/>
              </a:rPr>
              <a:t> </a:t>
            </a:r>
            <a:r>
              <a:rPr dirty="0" sz="1800">
                <a:solidFill>
                  <a:srgbClr val="666666"/>
                </a:solidFill>
                <a:latin typeface="NGQARG+Lato-Regular"/>
                <a:cs typeface="NGQARG+Lato-Regular"/>
              </a:rPr>
              <a:t>the</a:t>
            </a:r>
            <a:r>
              <a:rPr dirty="0" sz="1800">
                <a:solidFill>
                  <a:srgbClr val="666666"/>
                </a:solidFill>
                <a:latin typeface="NGQARG+Lato-Regular"/>
                <a:cs typeface="NGQARG+Lato-Regular"/>
              </a:rPr>
              <a:t> </a:t>
            </a:r>
            <a:r>
              <a:rPr dirty="0" sz="1800">
                <a:solidFill>
                  <a:srgbClr val="666666"/>
                </a:solidFill>
                <a:latin typeface="NGQARG+Lato-Regular"/>
                <a:cs typeface="NGQARG+Lato-Regular"/>
              </a:rPr>
              <a:t>designated</a:t>
            </a:r>
            <a:r>
              <a:rPr dirty="0" sz="1800">
                <a:solidFill>
                  <a:srgbClr val="666666"/>
                </a:solidFill>
                <a:latin typeface="NGQARG+Lato-Regular"/>
                <a:cs typeface="NGQARG+Lato-Regular"/>
              </a:rPr>
              <a:t> </a:t>
            </a:r>
            <a:r>
              <a:rPr dirty="0" sz="1800">
                <a:solidFill>
                  <a:srgbClr val="666666"/>
                </a:solidFill>
                <a:latin typeface="NGQARG+Lato-Regular"/>
                <a:cs typeface="NGQARG+Lato-Regular"/>
              </a:rPr>
              <a:t>area</a:t>
            </a:r>
          </a:p>
        </p:txBody>
      </p:sp>
      <p:sp>
        <p:nvSpPr>
          <p:cNvPr id="5" name="object 5"/>
          <p:cNvSpPr txBox="1"/>
          <p:nvPr/>
        </p:nvSpPr>
        <p:spPr>
          <a:xfrm>
            <a:off x="935175" y="1699871"/>
            <a:ext cx="6114517" cy="920724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0" marR="0">
              <a:lnSpc>
                <a:spcPts val="1981"/>
              </a:lnSpc>
              <a:spcBef>
                <a:spcPts val="0"/>
              </a:spcBef>
              <a:spcAft>
                <a:spcPts val="0"/>
              </a:spcAft>
            </a:pPr>
            <a:r>
              <a:rPr dirty="0" sz="1800">
                <a:solidFill>
                  <a:srgbClr val="666666"/>
                </a:solidFill>
                <a:latin typeface="DCLSQU+MS-Gothic"/>
                <a:cs typeface="DCLSQU+MS-Gothic"/>
              </a:rPr>
              <a:t>➢</a:t>
            </a:r>
            <a:r>
              <a:rPr dirty="0" sz="1800" spc="450">
                <a:solidFill>
                  <a:srgbClr val="666666"/>
                </a:solidFill>
                <a:latin typeface="Times New Roman"/>
                <a:cs typeface="Times New Roman"/>
              </a:rPr>
              <a:t> </a:t>
            </a:r>
            <a:r>
              <a:rPr dirty="0" sz="1800">
                <a:solidFill>
                  <a:srgbClr val="666666"/>
                </a:solidFill>
                <a:latin typeface="NGQARG+Lato-Regular"/>
                <a:cs typeface="NGQARG+Lato-Regular"/>
              </a:rPr>
              <a:t>Confirm</a:t>
            </a:r>
            <a:r>
              <a:rPr dirty="0" sz="1800">
                <a:solidFill>
                  <a:srgbClr val="666666"/>
                </a:solidFill>
                <a:latin typeface="NGQARG+Lato-Regular"/>
                <a:cs typeface="NGQARG+Lato-Regular"/>
              </a:rPr>
              <a:t> </a:t>
            </a:r>
            <a:r>
              <a:rPr dirty="0" sz="1800">
                <a:solidFill>
                  <a:srgbClr val="666666"/>
                </a:solidFill>
                <a:latin typeface="NGQARG+Lato-Regular"/>
                <a:cs typeface="NGQARG+Lato-Regular"/>
              </a:rPr>
              <a:t>assignments</a:t>
            </a:r>
            <a:r>
              <a:rPr dirty="0" sz="1800">
                <a:solidFill>
                  <a:srgbClr val="666666"/>
                </a:solidFill>
                <a:latin typeface="NGQARG+Lato-Regular"/>
                <a:cs typeface="NGQARG+Lato-Regular"/>
              </a:rPr>
              <a:t> </a:t>
            </a:r>
            <a:r>
              <a:rPr dirty="0" sz="1800">
                <a:solidFill>
                  <a:srgbClr val="666666"/>
                </a:solidFill>
                <a:latin typeface="NGQARG+Lato-Regular"/>
                <a:cs typeface="NGQARG+Lato-Regular"/>
              </a:rPr>
              <a:t>amongst</a:t>
            </a:r>
            <a:r>
              <a:rPr dirty="0" sz="1800">
                <a:solidFill>
                  <a:srgbClr val="666666"/>
                </a:solidFill>
                <a:latin typeface="NGQARG+Lato-Regular"/>
                <a:cs typeface="NGQARG+Lato-Regular"/>
              </a:rPr>
              <a:t> </a:t>
            </a:r>
            <a:r>
              <a:rPr dirty="0" sz="1800">
                <a:solidFill>
                  <a:srgbClr val="666666"/>
                </a:solidFill>
                <a:latin typeface="NGQARG+Lato-Regular"/>
                <a:cs typeface="NGQARG+Lato-Regular"/>
              </a:rPr>
              <a:t>team</a:t>
            </a:r>
            <a:r>
              <a:rPr dirty="0" sz="1800">
                <a:solidFill>
                  <a:srgbClr val="666666"/>
                </a:solidFill>
                <a:latin typeface="NGQARG+Lato-Regular"/>
                <a:cs typeface="NGQARG+Lato-Regular"/>
              </a:rPr>
              <a:t> </a:t>
            </a:r>
            <a:r>
              <a:rPr dirty="0" sz="1800">
                <a:solidFill>
                  <a:srgbClr val="666666"/>
                </a:solidFill>
                <a:latin typeface="NGQARG+Lato-Regular"/>
                <a:cs typeface="NGQARG+Lato-Regular"/>
              </a:rPr>
              <a:t>members</a:t>
            </a:r>
          </a:p>
          <a:p>
            <a:pPr marL="0" marR="0">
              <a:lnSpc>
                <a:spcPts val="1981"/>
              </a:lnSpc>
              <a:spcBef>
                <a:spcPts val="502"/>
              </a:spcBef>
              <a:spcAft>
                <a:spcPts val="0"/>
              </a:spcAft>
            </a:pPr>
            <a:r>
              <a:rPr dirty="0" sz="1800">
                <a:solidFill>
                  <a:srgbClr val="666666"/>
                </a:solidFill>
                <a:latin typeface="DCLSQU+MS-Gothic"/>
                <a:cs typeface="DCLSQU+MS-Gothic"/>
              </a:rPr>
              <a:t>➢</a:t>
            </a:r>
            <a:r>
              <a:rPr dirty="0" sz="1800" spc="450">
                <a:solidFill>
                  <a:srgbClr val="666666"/>
                </a:solidFill>
                <a:latin typeface="Times New Roman"/>
                <a:cs typeface="Times New Roman"/>
              </a:rPr>
              <a:t> </a:t>
            </a:r>
            <a:r>
              <a:rPr dirty="0" sz="1800">
                <a:solidFill>
                  <a:srgbClr val="666666"/>
                </a:solidFill>
                <a:latin typeface="NGQARG+Lato-Regular"/>
                <a:cs typeface="NGQARG+Lato-Regular"/>
              </a:rPr>
              <a:t>Don</a:t>
            </a:r>
            <a:r>
              <a:rPr dirty="0" sz="1800">
                <a:solidFill>
                  <a:srgbClr val="666666"/>
                </a:solidFill>
                <a:latin typeface="NGQARG+Lato-Regular"/>
                <a:cs typeface="NGQARG+Lato-Regular"/>
              </a:rPr>
              <a:t> </a:t>
            </a:r>
            <a:r>
              <a:rPr dirty="0" sz="1800">
                <a:solidFill>
                  <a:srgbClr val="666666"/>
                </a:solidFill>
                <a:latin typeface="NGQARG+Lato-Regular"/>
                <a:cs typeface="NGQARG+Lato-Regular"/>
              </a:rPr>
              <a:t>appropriate</a:t>
            </a:r>
            <a:r>
              <a:rPr dirty="0" sz="1800">
                <a:solidFill>
                  <a:srgbClr val="666666"/>
                </a:solidFill>
                <a:latin typeface="NGQARG+Lato-Regular"/>
                <a:cs typeface="NGQARG+Lato-Regular"/>
              </a:rPr>
              <a:t> </a:t>
            </a:r>
            <a:r>
              <a:rPr dirty="0" sz="1800">
                <a:solidFill>
                  <a:srgbClr val="666666"/>
                </a:solidFill>
                <a:latin typeface="NGQARG+Lato-Regular"/>
                <a:cs typeface="NGQARG+Lato-Regular"/>
              </a:rPr>
              <a:t>personal</a:t>
            </a:r>
            <a:r>
              <a:rPr dirty="0" sz="1800">
                <a:solidFill>
                  <a:srgbClr val="666666"/>
                </a:solidFill>
                <a:latin typeface="NGQARG+Lato-Regular"/>
                <a:cs typeface="NGQARG+Lato-Regular"/>
              </a:rPr>
              <a:t> </a:t>
            </a:r>
            <a:r>
              <a:rPr dirty="0" sz="1800">
                <a:solidFill>
                  <a:srgbClr val="666666"/>
                </a:solidFill>
                <a:latin typeface="NGQARG+Lato-Regular"/>
                <a:cs typeface="NGQARG+Lato-Regular"/>
              </a:rPr>
              <a:t>protective</a:t>
            </a:r>
            <a:r>
              <a:rPr dirty="0" sz="1800">
                <a:solidFill>
                  <a:srgbClr val="666666"/>
                </a:solidFill>
                <a:latin typeface="NGQARG+Lato-Regular"/>
                <a:cs typeface="NGQARG+Lato-Regular"/>
              </a:rPr>
              <a:t> </a:t>
            </a:r>
            <a:r>
              <a:rPr dirty="0" sz="1800">
                <a:solidFill>
                  <a:srgbClr val="666666"/>
                </a:solidFill>
                <a:latin typeface="NGQARG+Lato-Regular"/>
                <a:cs typeface="NGQARG+Lato-Regular"/>
              </a:rPr>
              <a:t>gear</a:t>
            </a:r>
            <a:r>
              <a:rPr dirty="0" sz="1800">
                <a:solidFill>
                  <a:srgbClr val="666666"/>
                </a:solidFill>
                <a:latin typeface="NGQARG+Lato-Regular"/>
                <a:cs typeface="NGQARG+Lato-Regular"/>
              </a:rPr>
              <a:t> </a:t>
            </a:r>
            <a:r>
              <a:rPr dirty="0" sz="1800">
                <a:solidFill>
                  <a:srgbClr val="666666"/>
                </a:solidFill>
                <a:latin typeface="NGQARG+Lato-Regular"/>
                <a:cs typeface="NGQARG+Lato-Regular"/>
              </a:rPr>
              <a:t>and</a:t>
            </a:r>
            <a:r>
              <a:rPr dirty="0" sz="1800">
                <a:solidFill>
                  <a:srgbClr val="666666"/>
                </a:solidFill>
                <a:latin typeface="NGQARG+Lato-Regular"/>
                <a:cs typeface="NGQARG+Lato-Regular"/>
              </a:rPr>
              <a:t> </a:t>
            </a:r>
            <a:r>
              <a:rPr dirty="0" sz="1800">
                <a:solidFill>
                  <a:srgbClr val="666666"/>
                </a:solidFill>
                <a:latin typeface="NGQARG+Lato-Regular"/>
                <a:cs typeface="NGQARG+Lato-Regular"/>
              </a:rPr>
              <a:t>identifiers</a:t>
            </a:r>
          </a:p>
          <a:p>
            <a:pPr marL="0" marR="0">
              <a:lnSpc>
                <a:spcPts val="1981"/>
              </a:lnSpc>
              <a:spcBef>
                <a:spcPts val="452"/>
              </a:spcBef>
              <a:spcAft>
                <a:spcPts val="0"/>
              </a:spcAft>
            </a:pPr>
            <a:r>
              <a:rPr dirty="0" sz="1800">
                <a:solidFill>
                  <a:srgbClr val="666666"/>
                </a:solidFill>
                <a:latin typeface="DCLSQU+MS-Gothic"/>
                <a:cs typeface="DCLSQU+MS-Gothic"/>
              </a:rPr>
              <a:t>➢</a:t>
            </a:r>
            <a:r>
              <a:rPr dirty="0" sz="1800" spc="450">
                <a:solidFill>
                  <a:srgbClr val="666666"/>
                </a:solidFill>
                <a:latin typeface="Times New Roman"/>
                <a:cs typeface="Times New Roman"/>
              </a:rPr>
              <a:t> </a:t>
            </a:r>
            <a:r>
              <a:rPr dirty="0" sz="1800">
                <a:solidFill>
                  <a:srgbClr val="666666"/>
                </a:solidFill>
                <a:latin typeface="NGQARG+Lato-Regular"/>
                <a:cs typeface="NGQARG+Lato-Regular"/>
              </a:rPr>
              <a:t>Gather</a:t>
            </a:r>
            <a:r>
              <a:rPr dirty="0" sz="1800">
                <a:solidFill>
                  <a:srgbClr val="666666"/>
                </a:solidFill>
                <a:latin typeface="NGQARG+Lato-Regular"/>
                <a:cs typeface="NGQARG+Lato-Regular"/>
              </a:rPr>
              <a:t> </a:t>
            </a:r>
            <a:r>
              <a:rPr dirty="0" sz="1800">
                <a:solidFill>
                  <a:srgbClr val="666666"/>
                </a:solidFill>
                <a:latin typeface="NGQARG+Lato-Regular"/>
                <a:cs typeface="NGQARG+Lato-Regular"/>
              </a:rPr>
              <a:t>supplies</a:t>
            </a:r>
            <a:r>
              <a:rPr dirty="0" sz="1800">
                <a:solidFill>
                  <a:srgbClr val="666666"/>
                </a:solidFill>
                <a:latin typeface="NGQARG+Lato-Regular"/>
                <a:cs typeface="NGQARG+Lato-Regular"/>
              </a:rPr>
              <a:t> </a:t>
            </a:r>
            <a:r>
              <a:rPr dirty="0" sz="1800">
                <a:solidFill>
                  <a:srgbClr val="666666"/>
                </a:solidFill>
                <a:latin typeface="NGQARG+Lato-Regular"/>
                <a:cs typeface="NGQARG+Lato-Regular"/>
              </a:rPr>
              <a:t>and</a:t>
            </a:r>
            <a:r>
              <a:rPr dirty="0" sz="1800">
                <a:solidFill>
                  <a:srgbClr val="666666"/>
                </a:solidFill>
                <a:latin typeface="NGQARG+Lato-Regular"/>
                <a:cs typeface="NGQARG+Lato-Regular"/>
              </a:rPr>
              <a:t> </a:t>
            </a:r>
            <a:r>
              <a:rPr dirty="0" sz="1800">
                <a:solidFill>
                  <a:srgbClr val="666666"/>
                </a:solidFill>
                <a:latin typeface="NGQARG+Lato-Regular"/>
                <a:cs typeface="NGQARG+Lato-Regular"/>
              </a:rPr>
              <a:t>equipment</a:t>
            </a:r>
          </a:p>
        </p:txBody>
      </p:sp>
      <p:sp>
        <p:nvSpPr>
          <p:cNvPr id="6" name="object 6"/>
          <p:cNvSpPr txBox="1"/>
          <p:nvPr/>
        </p:nvSpPr>
        <p:spPr>
          <a:xfrm>
            <a:off x="1392375" y="2628225"/>
            <a:ext cx="6620637" cy="883557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0" marR="0">
              <a:lnSpc>
                <a:spcPts val="2010"/>
              </a:lnSpc>
              <a:spcBef>
                <a:spcPts val="0"/>
              </a:spcBef>
              <a:spcAft>
                <a:spcPts val="0"/>
              </a:spcAft>
            </a:pPr>
            <a:r>
              <a:rPr dirty="0" sz="1800">
                <a:solidFill>
                  <a:srgbClr val="666666"/>
                </a:solidFill>
                <a:latin typeface="FUARNM+ArialMT"/>
                <a:cs typeface="FUARNM+ArialMT"/>
              </a:rPr>
              <a:t>○</a:t>
            </a:r>
            <a:r>
              <a:rPr dirty="0" sz="1800" spc="1163">
                <a:solidFill>
                  <a:srgbClr val="666666"/>
                </a:solidFill>
                <a:latin typeface="Times New Roman"/>
                <a:cs typeface="Times New Roman"/>
              </a:rPr>
              <a:t> </a:t>
            </a:r>
            <a:r>
              <a:rPr dirty="0" sz="1800">
                <a:solidFill>
                  <a:srgbClr val="666666"/>
                </a:solidFill>
                <a:latin typeface="NGQARG+Lato-Regular"/>
                <a:cs typeface="NGQARG+Lato-Regular"/>
              </a:rPr>
              <a:t>First</a:t>
            </a:r>
            <a:r>
              <a:rPr dirty="0" sz="1800">
                <a:solidFill>
                  <a:srgbClr val="666666"/>
                </a:solidFill>
                <a:latin typeface="NGQARG+Lato-Regular"/>
                <a:cs typeface="NGQARG+Lato-Regular"/>
              </a:rPr>
              <a:t> </a:t>
            </a:r>
            <a:r>
              <a:rPr dirty="0" sz="1800">
                <a:solidFill>
                  <a:srgbClr val="666666"/>
                </a:solidFill>
                <a:latin typeface="NGQARG+Lato-Regular"/>
                <a:cs typeface="NGQARG+Lato-Regular"/>
              </a:rPr>
              <a:t>Aid</a:t>
            </a:r>
            <a:r>
              <a:rPr dirty="0" sz="1800">
                <a:solidFill>
                  <a:srgbClr val="666666"/>
                </a:solidFill>
                <a:latin typeface="NGQARG+Lato-Regular"/>
                <a:cs typeface="NGQARG+Lato-Regular"/>
              </a:rPr>
              <a:t> </a:t>
            </a:r>
            <a:r>
              <a:rPr dirty="0" sz="1800">
                <a:solidFill>
                  <a:srgbClr val="666666"/>
                </a:solidFill>
                <a:latin typeface="NGQARG+Lato-Regular"/>
                <a:cs typeface="NGQARG+Lato-Regular"/>
              </a:rPr>
              <a:t>Kits</a:t>
            </a:r>
            <a:r>
              <a:rPr dirty="0" sz="1800">
                <a:solidFill>
                  <a:srgbClr val="666666"/>
                </a:solidFill>
                <a:latin typeface="NGQARG+Lato-Regular"/>
                <a:cs typeface="NGQARG+Lato-Regular"/>
              </a:rPr>
              <a:t> </a:t>
            </a:r>
            <a:r>
              <a:rPr dirty="0" sz="1800">
                <a:solidFill>
                  <a:srgbClr val="666666"/>
                </a:solidFill>
                <a:latin typeface="NGQARG+Lato-Regular"/>
                <a:cs typeface="NGQARG+Lato-Regular"/>
              </a:rPr>
              <a:t>including:</a:t>
            </a:r>
            <a:r>
              <a:rPr dirty="0" sz="1800">
                <a:solidFill>
                  <a:srgbClr val="666666"/>
                </a:solidFill>
                <a:latin typeface="NGQARG+Lato-Regular"/>
                <a:cs typeface="NGQARG+Lato-Regular"/>
              </a:rPr>
              <a:t> </a:t>
            </a:r>
            <a:r>
              <a:rPr dirty="0" sz="1800">
                <a:solidFill>
                  <a:srgbClr val="666666"/>
                </a:solidFill>
                <a:latin typeface="NGQARG+Lato-Regular"/>
                <a:cs typeface="NGQARG+Lato-Regular"/>
              </a:rPr>
              <a:t>bandages,</a:t>
            </a:r>
            <a:r>
              <a:rPr dirty="0" sz="1800">
                <a:solidFill>
                  <a:srgbClr val="666666"/>
                </a:solidFill>
                <a:latin typeface="NGQARG+Lato-Regular"/>
                <a:cs typeface="NGQARG+Lato-Regular"/>
              </a:rPr>
              <a:t> </a:t>
            </a:r>
            <a:r>
              <a:rPr dirty="0" sz="1800">
                <a:solidFill>
                  <a:srgbClr val="666666"/>
                </a:solidFill>
                <a:latin typeface="NGQARG+Lato-Regular"/>
                <a:cs typeface="NGQARG+Lato-Regular"/>
              </a:rPr>
              <a:t>gauze,</a:t>
            </a:r>
            <a:r>
              <a:rPr dirty="0" sz="1800">
                <a:solidFill>
                  <a:srgbClr val="666666"/>
                </a:solidFill>
                <a:latin typeface="NGQARG+Lato-Regular"/>
                <a:cs typeface="NGQARG+Lato-Regular"/>
              </a:rPr>
              <a:t> </a:t>
            </a:r>
            <a:r>
              <a:rPr dirty="0" sz="1800">
                <a:solidFill>
                  <a:srgbClr val="666666"/>
                </a:solidFill>
                <a:latin typeface="NGQARG+Lato-Regular"/>
                <a:cs typeface="NGQARG+Lato-Regular"/>
              </a:rPr>
              <a:t>gauze</a:t>
            </a:r>
            <a:r>
              <a:rPr dirty="0" sz="1800">
                <a:solidFill>
                  <a:srgbClr val="666666"/>
                </a:solidFill>
                <a:latin typeface="NGQARG+Lato-Regular"/>
                <a:cs typeface="NGQARG+Lato-Regular"/>
              </a:rPr>
              <a:t> </a:t>
            </a:r>
            <a:r>
              <a:rPr dirty="0" sz="1800">
                <a:solidFill>
                  <a:srgbClr val="666666"/>
                </a:solidFill>
                <a:latin typeface="NGQARG+Lato-Regular"/>
                <a:cs typeface="NGQARG+Lato-Regular"/>
              </a:rPr>
              <a:t>rolls,</a:t>
            </a:r>
            <a:r>
              <a:rPr dirty="0" sz="1800">
                <a:solidFill>
                  <a:srgbClr val="666666"/>
                </a:solidFill>
                <a:latin typeface="NGQARG+Lato-Regular"/>
                <a:cs typeface="NGQARG+Lato-Regular"/>
              </a:rPr>
              <a:t> </a:t>
            </a:r>
            <a:r>
              <a:rPr dirty="0" sz="1800">
                <a:solidFill>
                  <a:srgbClr val="666666"/>
                </a:solidFill>
                <a:latin typeface="NGQARG+Lato-Regular"/>
                <a:cs typeface="NGQARG+Lato-Regular"/>
              </a:rPr>
              <a:t>tape,</a:t>
            </a:r>
            <a:r>
              <a:rPr dirty="0" sz="1800">
                <a:solidFill>
                  <a:srgbClr val="666666"/>
                </a:solidFill>
                <a:latin typeface="NGQARG+Lato-Regular"/>
                <a:cs typeface="NGQARG+Lato-Regular"/>
              </a:rPr>
              <a:t> </a:t>
            </a:r>
            <a:r>
              <a:rPr dirty="0" sz="1800">
                <a:solidFill>
                  <a:srgbClr val="666666"/>
                </a:solidFill>
                <a:latin typeface="NGQARG+Lato-Regular"/>
                <a:cs typeface="NGQARG+Lato-Regular"/>
              </a:rPr>
              <a:t>etc.</a:t>
            </a:r>
          </a:p>
          <a:p>
            <a:pPr marL="0" marR="0">
              <a:lnSpc>
                <a:spcPts val="2010"/>
              </a:lnSpc>
              <a:spcBef>
                <a:spcPts val="276"/>
              </a:spcBef>
              <a:spcAft>
                <a:spcPts val="0"/>
              </a:spcAft>
            </a:pPr>
            <a:r>
              <a:rPr dirty="0" sz="1800">
                <a:solidFill>
                  <a:srgbClr val="666666"/>
                </a:solidFill>
                <a:latin typeface="FUARNM+ArialMT"/>
                <a:cs typeface="FUARNM+ArialMT"/>
              </a:rPr>
              <a:t>○</a:t>
            </a:r>
            <a:r>
              <a:rPr dirty="0" sz="1800" spc="1163">
                <a:solidFill>
                  <a:srgbClr val="666666"/>
                </a:solidFill>
                <a:latin typeface="Times New Roman"/>
                <a:cs typeface="Times New Roman"/>
              </a:rPr>
              <a:t> </a:t>
            </a:r>
            <a:r>
              <a:rPr dirty="0" sz="1800">
                <a:solidFill>
                  <a:srgbClr val="666666"/>
                </a:solidFill>
                <a:latin typeface="NGQARG+Lato-Regular"/>
                <a:cs typeface="NGQARG+Lato-Regular"/>
              </a:rPr>
              <a:t>Triage:</a:t>
            </a:r>
            <a:r>
              <a:rPr dirty="0" sz="1800" spc="347">
                <a:solidFill>
                  <a:srgbClr val="666666"/>
                </a:solidFill>
                <a:latin typeface="NGQARG+Lato-Regular"/>
                <a:cs typeface="NGQARG+Lato-Regular"/>
              </a:rPr>
              <a:t> </a:t>
            </a:r>
            <a:r>
              <a:rPr dirty="0" sz="1800">
                <a:solidFill>
                  <a:srgbClr val="666666"/>
                </a:solidFill>
                <a:latin typeface="NGQARG+Lato-Regular"/>
                <a:cs typeface="NGQARG+Lato-Regular"/>
              </a:rPr>
              <a:t>tags,</a:t>
            </a:r>
            <a:r>
              <a:rPr dirty="0" sz="1800">
                <a:solidFill>
                  <a:srgbClr val="666666"/>
                </a:solidFill>
                <a:latin typeface="NGQARG+Lato-Regular"/>
                <a:cs typeface="NGQARG+Lato-Regular"/>
              </a:rPr>
              <a:t> </a:t>
            </a:r>
            <a:r>
              <a:rPr dirty="0" sz="1800">
                <a:solidFill>
                  <a:srgbClr val="666666"/>
                </a:solidFill>
                <a:latin typeface="NGQARG+Lato-Regular"/>
                <a:cs typeface="NGQARG+Lato-Regular"/>
              </a:rPr>
              <a:t>colored</a:t>
            </a:r>
            <a:r>
              <a:rPr dirty="0" sz="1800">
                <a:solidFill>
                  <a:srgbClr val="666666"/>
                </a:solidFill>
                <a:latin typeface="NGQARG+Lato-Regular"/>
                <a:cs typeface="NGQARG+Lato-Regular"/>
              </a:rPr>
              <a:t> </a:t>
            </a:r>
            <a:r>
              <a:rPr dirty="0" sz="1800">
                <a:solidFill>
                  <a:srgbClr val="666666"/>
                </a:solidFill>
                <a:latin typeface="NGQARG+Lato-Regular"/>
                <a:cs typeface="NGQARG+Lato-Regular"/>
              </a:rPr>
              <a:t>tape</a:t>
            </a:r>
            <a:r>
              <a:rPr dirty="0" sz="1800">
                <a:solidFill>
                  <a:srgbClr val="666666"/>
                </a:solidFill>
                <a:latin typeface="NGQARG+Lato-Regular"/>
                <a:cs typeface="NGQARG+Lato-Regular"/>
              </a:rPr>
              <a:t> </a:t>
            </a:r>
            <a:r>
              <a:rPr dirty="0" sz="1800">
                <a:solidFill>
                  <a:srgbClr val="666666"/>
                </a:solidFill>
                <a:latin typeface="NGQARG+Lato-Regular"/>
                <a:cs typeface="NGQARG+Lato-Regular"/>
              </a:rPr>
              <a:t>and/or</a:t>
            </a:r>
            <a:r>
              <a:rPr dirty="0" sz="1800">
                <a:solidFill>
                  <a:srgbClr val="666666"/>
                </a:solidFill>
                <a:latin typeface="NGQARG+Lato-Regular"/>
                <a:cs typeface="NGQARG+Lato-Regular"/>
              </a:rPr>
              <a:t> </a:t>
            </a:r>
            <a:r>
              <a:rPr dirty="0" sz="1800">
                <a:solidFill>
                  <a:srgbClr val="666666"/>
                </a:solidFill>
                <a:latin typeface="NGQARG+Lato-Regular"/>
                <a:cs typeface="NGQARG+Lato-Regular"/>
              </a:rPr>
              <a:t>tarps</a:t>
            </a:r>
          </a:p>
          <a:p>
            <a:pPr marL="0" marR="0">
              <a:lnSpc>
                <a:spcPts val="2010"/>
              </a:lnSpc>
              <a:spcBef>
                <a:spcPts val="276"/>
              </a:spcBef>
              <a:spcAft>
                <a:spcPts val="0"/>
              </a:spcAft>
            </a:pPr>
            <a:r>
              <a:rPr dirty="0" sz="1800">
                <a:solidFill>
                  <a:srgbClr val="666666"/>
                </a:solidFill>
                <a:latin typeface="FUARNM+ArialMT"/>
                <a:cs typeface="FUARNM+ArialMT"/>
              </a:rPr>
              <a:t>○</a:t>
            </a:r>
            <a:r>
              <a:rPr dirty="0" sz="1800" spc="1163">
                <a:solidFill>
                  <a:srgbClr val="666666"/>
                </a:solidFill>
                <a:latin typeface="Times New Roman"/>
                <a:cs typeface="Times New Roman"/>
              </a:rPr>
              <a:t> </a:t>
            </a:r>
            <a:r>
              <a:rPr dirty="0" sz="1800">
                <a:solidFill>
                  <a:srgbClr val="666666"/>
                </a:solidFill>
                <a:latin typeface="NGQARG+Lato-Regular"/>
                <a:cs typeface="NGQARG+Lato-Regular"/>
              </a:rPr>
              <a:t>Clipboards,</a:t>
            </a:r>
            <a:r>
              <a:rPr dirty="0" sz="1800">
                <a:solidFill>
                  <a:srgbClr val="666666"/>
                </a:solidFill>
                <a:latin typeface="NGQARG+Lato-Regular"/>
                <a:cs typeface="NGQARG+Lato-Regular"/>
              </a:rPr>
              <a:t> </a:t>
            </a:r>
            <a:r>
              <a:rPr dirty="0" sz="1800">
                <a:solidFill>
                  <a:srgbClr val="666666"/>
                </a:solidFill>
                <a:latin typeface="NGQARG+Lato-Regular"/>
                <a:cs typeface="NGQARG+Lato-Regular"/>
              </a:rPr>
              <a:t>pens,</a:t>
            </a:r>
            <a:r>
              <a:rPr dirty="0" sz="1800">
                <a:solidFill>
                  <a:srgbClr val="666666"/>
                </a:solidFill>
                <a:latin typeface="NGQARG+Lato-Regular"/>
                <a:cs typeface="NGQARG+Lato-Regular"/>
              </a:rPr>
              <a:t> </a:t>
            </a:r>
            <a:r>
              <a:rPr dirty="0" sz="1800">
                <a:solidFill>
                  <a:srgbClr val="666666"/>
                </a:solidFill>
                <a:latin typeface="NGQARG+Lato-Regular"/>
                <a:cs typeface="NGQARG+Lato-Regular"/>
              </a:rPr>
              <a:t>paper</a:t>
            </a:r>
            <a:r>
              <a:rPr dirty="0" sz="1800">
                <a:solidFill>
                  <a:srgbClr val="666666"/>
                </a:solidFill>
                <a:latin typeface="NGQARG+Lato-Regular"/>
                <a:cs typeface="NGQARG+Lato-Regular"/>
              </a:rPr>
              <a:t> </a:t>
            </a:r>
            <a:r>
              <a:rPr dirty="0" sz="1800">
                <a:solidFill>
                  <a:srgbClr val="666666"/>
                </a:solidFill>
                <a:latin typeface="NGQARG+Lato-Regular"/>
                <a:cs typeface="NGQARG+Lato-Regular"/>
              </a:rPr>
              <a:t>and/or</a:t>
            </a:r>
            <a:r>
              <a:rPr dirty="0" sz="1800">
                <a:solidFill>
                  <a:srgbClr val="666666"/>
                </a:solidFill>
                <a:latin typeface="NGQARG+Lato-Regular"/>
                <a:cs typeface="NGQARG+Lato-Regular"/>
              </a:rPr>
              <a:t> </a:t>
            </a:r>
            <a:r>
              <a:rPr dirty="0" sz="1800">
                <a:solidFill>
                  <a:srgbClr val="666666"/>
                </a:solidFill>
                <a:latin typeface="NGQARG+Lato-Regular"/>
                <a:cs typeface="NGQARG+Lato-Regular"/>
              </a:rPr>
              <a:t>forms</a:t>
            </a:r>
          </a:p>
        </p:txBody>
      </p:sp>
      <p:sp>
        <p:nvSpPr>
          <p:cNvPr id="7" name="object 7"/>
          <p:cNvSpPr txBox="1"/>
          <p:nvPr/>
        </p:nvSpPr>
        <p:spPr>
          <a:xfrm>
            <a:off x="935175" y="3508792"/>
            <a:ext cx="4560951" cy="289788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0" marR="0">
              <a:lnSpc>
                <a:spcPts val="1981"/>
              </a:lnSpc>
              <a:spcBef>
                <a:spcPts val="0"/>
              </a:spcBef>
              <a:spcAft>
                <a:spcPts val="0"/>
              </a:spcAft>
            </a:pPr>
            <a:r>
              <a:rPr dirty="0" sz="1800">
                <a:solidFill>
                  <a:srgbClr val="666666"/>
                </a:solidFill>
                <a:latin typeface="DCLSQU+MS-Gothic"/>
                <a:cs typeface="DCLSQU+MS-Gothic"/>
              </a:rPr>
              <a:t>➢</a:t>
            </a:r>
            <a:r>
              <a:rPr dirty="0" sz="1800" spc="450">
                <a:solidFill>
                  <a:srgbClr val="666666"/>
                </a:solidFill>
                <a:latin typeface="Times New Roman"/>
                <a:cs typeface="Times New Roman"/>
              </a:rPr>
              <a:t> </a:t>
            </a:r>
            <a:r>
              <a:rPr dirty="0" sz="1800">
                <a:solidFill>
                  <a:srgbClr val="666666"/>
                </a:solidFill>
                <a:latin typeface="NGQARG+Lato-Regular"/>
                <a:cs typeface="NGQARG+Lato-Regular"/>
              </a:rPr>
              <a:t>Triage</a:t>
            </a:r>
            <a:r>
              <a:rPr dirty="0" sz="1800">
                <a:solidFill>
                  <a:srgbClr val="666666"/>
                </a:solidFill>
                <a:latin typeface="NGQARG+Lato-Regular"/>
                <a:cs typeface="NGQARG+Lato-Regular"/>
              </a:rPr>
              <a:t> </a:t>
            </a:r>
            <a:r>
              <a:rPr dirty="0" sz="1800">
                <a:solidFill>
                  <a:srgbClr val="666666"/>
                </a:solidFill>
                <a:latin typeface="NGQARG+Lato-Regular"/>
                <a:cs typeface="NGQARG+Lato-Regular"/>
              </a:rPr>
              <a:t>everyone</a:t>
            </a:r>
            <a:r>
              <a:rPr dirty="0" sz="1800">
                <a:solidFill>
                  <a:srgbClr val="666666"/>
                </a:solidFill>
                <a:latin typeface="NGQARG+Lato-Regular"/>
                <a:cs typeface="NGQARG+Lato-Regular"/>
              </a:rPr>
              <a:t> </a:t>
            </a:r>
            <a:r>
              <a:rPr dirty="0" sz="1800">
                <a:solidFill>
                  <a:srgbClr val="666666"/>
                </a:solidFill>
                <a:latin typeface="NGQARG+Lato-Regular"/>
                <a:cs typeface="NGQARG+Lato-Regular"/>
              </a:rPr>
              <a:t>before</a:t>
            </a:r>
            <a:r>
              <a:rPr dirty="0" sz="1800">
                <a:solidFill>
                  <a:srgbClr val="666666"/>
                </a:solidFill>
                <a:latin typeface="NGQARG+Lato-Regular"/>
                <a:cs typeface="NGQARG+Lato-Regular"/>
              </a:rPr>
              <a:t> </a:t>
            </a:r>
            <a:r>
              <a:rPr dirty="0" sz="1800">
                <a:solidFill>
                  <a:srgbClr val="666666"/>
                </a:solidFill>
                <a:latin typeface="NGQARG+Lato-Regular"/>
                <a:cs typeface="NGQARG+Lato-Regular"/>
              </a:rPr>
              <a:t>you</a:t>
            </a:r>
            <a:r>
              <a:rPr dirty="0" sz="1800">
                <a:solidFill>
                  <a:srgbClr val="666666"/>
                </a:solidFill>
                <a:latin typeface="NGQARG+Lato-Regular"/>
                <a:cs typeface="NGQARG+Lato-Regular"/>
              </a:rPr>
              <a:t> </a:t>
            </a:r>
            <a:r>
              <a:rPr dirty="0" sz="1800">
                <a:solidFill>
                  <a:srgbClr val="666666"/>
                </a:solidFill>
                <a:latin typeface="NGQARG+Lato-Regular"/>
                <a:cs typeface="NGQARG+Lato-Regular"/>
              </a:rPr>
              <a:t>treat</a:t>
            </a:r>
            <a:r>
              <a:rPr dirty="0" sz="1800">
                <a:solidFill>
                  <a:srgbClr val="666666"/>
                </a:solidFill>
                <a:latin typeface="NGQARG+Lato-Regular"/>
                <a:cs typeface="NGQARG+Lato-Regular"/>
              </a:rPr>
              <a:t> </a:t>
            </a:r>
            <a:r>
              <a:rPr dirty="0" sz="1800">
                <a:solidFill>
                  <a:srgbClr val="666666"/>
                </a:solidFill>
                <a:latin typeface="NGQARG+Lato-Regular"/>
                <a:cs typeface="NGQARG+Lato-Regular"/>
              </a:rPr>
              <a:t>anyone</a:t>
            </a:r>
          </a:p>
        </p:txBody>
      </p:sp>
      <p:sp>
        <p:nvSpPr>
          <p:cNvPr id="8" name="object 8"/>
          <p:cNvSpPr txBox="1"/>
          <p:nvPr/>
        </p:nvSpPr>
        <p:spPr>
          <a:xfrm>
            <a:off x="935175" y="3802315"/>
            <a:ext cx="7498917" cy="1170355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0" marR="0">
              <a:lnSpc>
                <a:spcPts val="1981"/>
              </a:lnSpc>
              <a:spcBef>
                <a:spcPts val="0"/>
              </a:spcBef>
              <a:spcAft>
                <a:spcPts val="0"/>
              </a:spcAft>
            </a:pPr>
            <a:r>
              <a:rPr dirty="0" sz="1800">
                <a:solidFill>
                  <a:srgbClr val="666666"/>
                </a:solidFill>
                <a:latin typeface="DCLSQU+MS-Gothic"/>
                <a:cs typeface="DCLSQU+MS-Gothic"/>
              </a:rPr>
              <a:t>➢</a:t>
            </a:r>
            <a:r>
              <a:rPr dirty="0" sz="1800" spc="450">
                <a:solidFill>
                  <a:srgbClr val="666666"/>
                </a:solidFill>
                <a:latin typeface="Times New Roman"/>
                <a:cs typeface="Times New Roman"/>
              </a:rPr>
              <a:t> </a:t>
            </a:r>
            <a:r>
              <a:rPr dirty="0" sz="1800">
                <a:solidFill>
                  <a:srgbClr val="666666"/>
                </a:solidFill>
                <a:latin typeface="NGQARG+Lato-Regular"/>
                <a:cs typeface="NGQARG+Lato-Regular"/>
              </a:rPr>
              <a:t>Stabilize</a:t>
            </a:r>
            <a:r>
              <a:rPr dirty="0" sz="1800">
                <a:solidFill>
                  <a:srgbClr val="666666"/>
                </a:solidFill>
                <a:latin typeface="NGQARG+Lato-Regular"/>
                <a:cs typeface="NGQARG+Lato-Regular"/>
              </a:rPr>
              <a:t> </a:t>
            </a:r>
            <a:r>
              <a:rPr dirty="0" sz="1800">
                <a:solidFill>
                  <a:srgbClr val="666666"/>
                </a:solidFill>
                <a:latin typeface="NGQARG+Lato-Regular"/>
                <a:cs typeface="NGQARG+Lato-Regular"/>
              </a:rPr>
              <a:t>serious</a:t>
            </a:r>
            <a:r>
              <a:rPr dirty="0" sz="1800">
                <a:solidFill>
                  <a:srgbClr val="666666"/>
                </a:solidFill>
                <a:latin typeface="NGQARG+Lato-Regular"/>
                <a:cs typeface="NGQARG+Lato-Regular"/>
              </a:rPr>
              <a:t> </a:t>
            </a:r>
            <a:r>
              <a:rPr dirty="0" sz="1800">
                <a:solidFill>
                  <a:srgbClr val="666666"/>
                </a:solidFill>
                <a:latin typeface="NGQARG+Lato-Regular"/>
                <a:cs typeface="NGQARG+Lato-Regular"/>
              </a:rPr>
              <a:t>patients</a:t>
            </a:r>
            <a:r>
              <a:rPr dirty="0" sz="1800">
                <a:solidFill>
                  <a:srgbClr val="666666"/>
                </a:solidFill>
                <a:latin typeface="NGQARG+Lato-Regular"/>
                <a:cs typeface="NGQARG+Lato-Regular"/>
              </a:rPr>
              <a:t> </a:t>
            </a:r>
            <a:r>
              <a:rPr dirty="0" sz="1800">
                <a:solidFill>
                  <a:srgbClr val="666666"/>
                </a:solidFill>
                <a:latin typeface="NGQARG+Lato-Regular"/>
                <a:cs typeface="NGQARG+Lato-Regular"/>
              </a:rPr>
              <a:t>first;</a:t>
            </a:r>
            <a:r>
              <a:rPr dirty="0" sz="1800">
                <a:solidFill>
                  <a:srgbClr val="666666"/>
                </a:solidFill>
                <a:latin typeface="NGQARG+Lato-Regular"/>
                <a:cs typeface="NGQARG+Lato-Regular"/>
              </a:rPr>
              <a:t> </a:t>
            </a:r>
            <a:r>
              <a:rPr dirty="0" sz="1800">
                <a:solidFill>
                  <a:srgbClr val="666666"/>
                </a:solidFill>
                <a:latin typeface="NGQARG+Lato-Regular"/>
                <a:cs typeface="NGQARG+Lato-Regular"/>
              </a:rPr>
              <a:t>then</a:t>
            </a:r>
            <a:r>
              <a:rPr dirty="0" sz="1800">
                <a:solidFill>
                  <a:srgbClr val="666666"/>
                </a:solidFill>
                <a:latin typeface="NGQARG+Lato-Regular"/>
                <a:cs typeface="NGQARG+Lato-Regular"/>
              </a:rPr>
              <a:t> </a:t>
            </a:r>
            <a:r>
              <a:rPr dirty="0" sz="1800">
                <a:solidFill>
                  <a:srgbClr val="666666"/>
                </a:solidFill>
                <a:latin typeface="NGQARG+Lato-Regular"/>
                <a:cs typeface="NGQARG+Lato-Regular"/>
              </a:rPr>
              <a:t>treat</a:t>
            </a:r>
            <a:r>
              <a:rPr dirty="0" sz="1800">
                <a:solidFill>
                  <a:srgbClr val="666666"/>
                </a:solidFill>
                <a:latin typeface="NGQARG+Lato-Regular"/>
                <a:cs typeface="NGQARG+Lato-Regular"/>
              </a:rPr>
              <a:t> </a:t>
            </a:r>
            <a:r>
              <a:rPr dirty="0" sz="1800">
                <a:solidFill>
                  <a:srgbClr val="666666"/>
                </a:solidFill>
                <a:latin typeface="NGQARG+Lato-Regular"/>
                <a:cs typeface="NGQARG+Lato-Regular"/>
              </a:rPr>
              <a:t>other</a:t>
            </a:r>
            <a:r>
              <a:rPr dirty="0" sz="1800">
                <a:solidFill>
                  <a:srgbClr val="666666"/>
                </a:solidFill>
                <a:latin typeface="NGQARG+Lato-Regular"/>
                <a:cs typeface="NGQARG+Lato-Regular"/>
              </a:rPr>
              <a:t> </a:t>
            </a:r>
            <a:r>
              <a:rPr dirty="0" sz="1800">
                <a:solidFill>
                  <a:srgbClr val="666666"/>
                </a:solidFill>
                <a:latin typeface="NGQARG+Lato-Regular"/>
                <a:cs typeface="NGQARG+Lato-Regular"/>
              </a:rPr>
              <a:t>urgent/delayed</a:t>
            </a:r>
            <a:r>
              <a:rPr dirty="0" sz="1800">
                <a:solidFill>
                  <a:srgbClr val="666666"/>
                </a:solidFill>
                <a:latin typeface="NGQARG+Lato-Regular"/>
                <a:cs typeface="NGQARG+Lato-Regular"/>
              </a:rPr>
              <a:t> </a:t>
            </a:r>
            <a:r>
              <a:rPr dirty="0" sz="1800">
                <a:solidFill>
                  <a:srgbClr val="666666"/>
                </a:solidFill>
                <a:latin typeface="NGQARG+Lato-Regular"/>
                <a:cs typeface="NGQARG+Lato-Regular"/>
              </a:rPr>
              <a:t>injuries</a:t>
            </a:r>
          </a:p>
          <a:p>
            <a:pPr marL="0" marR="0">
              <a:lnSpc>
                <a:spcPts val="1981"/>
              </a:lnSpc>
              <a:spcBef>
                <a:spcPts val="329"/>
              </a:spcBef>
              <a:spcAft>
                <a:spcPts val="0"/>
              </a:spcAft>
            </a:pPr>
            <a:r>
              <a:rPr dirty="0" sz="1800">
                <a:solidFill>
                  <a:srgbClr val="666666"/>
                </a:solidFill>
                <a:latin typeface="DCLSQU+MS-Gothic"/>
                <a:cs typeface="DCLSQU+MS-Gothic"/>
              </a:rPr>
              <a:t>➢</a:t>
            </a:r>
            <a:r>
              <a:rPr dirty="0" sz="1800" spc="450">
                <a:solidFill>
                  <a:srgbClr val="666666"/>
                </a:solidFill>
                <a:latin typeface="Times New Roman"/>
                <a:cs typeface="Times New Roman"/>
              </a:rPr>
              <a:t> </a:t>
            </a:r>
            <a:r>
              <a:rPr dirty="0" sz="1800">
                <a:solidFill>
                  <a:srgbClr val="666666"/>
                </a:solidFill>
                <a:latin typeface="NGQARG+Lato-Regular"/>
                <a:cs typeface="NGQARG+Lato-Regular"/>
              </a:rPr>
              <a:t>Track</a:t>
            </a:r>
            <a:r>
              <a:rPr dirty="0" sz="1800">
                <a:solidFill>
                  <a:srgbClr val="666666"/>
                </a:solidFill>
                <a:latin typeface="NGQARG+Lato-Regular"/>
                <a:cs typeface="NGQARG+Lato-Regular"/>
              </a:rPr>
              <a:t> </a:t>
            </a:r>
            <a:r>
              <a:rPr dirty="0" sz="1800">
                <a:solidFill>
                  <a:srgbClr val="666666"/>
                </a:solidFill>
                <a:latin typeface="NGQARG+Lato-Regular"/>
                <a:cs typeface="NGQARG+Lato-Regular"/>
              </a:rPr>
              <a:t>patients’</a:t>
            </a:r>
            <a:r>
              <a:rPr dirty="0" sz="1800">
                <a:solidFill>
                  <a:srgbClr val="666666"/>
                </a:solidFill>
                <a:latin typeface="NGQARG+Lato-Regular"/>
                <a:cs typeface="NGQARG+Lato-Regular"/>
              </a:rPr>
              <a:t> </a:t>
            </a:r>
            <a:r>
              <a:rPr dirty="0" sz="1800">
                <a:solidFill>
                  <a:srgbClr val="666666"/>
                </a:solidFill>
                <a:latin typeface="NGQARG+Lato-Regular"/>
                <a:cs typeface="NGQARG+Lato-Regular"/>
              </a:rPr>
              <a:t>information</a:t>
            </a:r>
            <a:r>
              <a:rPr dirty="0" sz="1800">
                <a:solidFill>
                  <a:srgbClr val="666666"/>
                </a:solidFill>
                <a:latin typeface="NGQARG+Lato-Regular"/>
                <a:cs typeface="NGQARG+Lato-Regular"/>
              </a:rPr>
              <a:t> </a:t>
            </a:r>
            <a:r>
              <a:rPr dirty="0" sz="1800">
                <a:solidFill>
                  <a:srgbClr val="666666"/>
                </a:solidFill>
                <a:latin typeface="NGQARG+Lato-Regular"/>
                <a:cs typeface="NGQARG+Lato-Regular"/>
              </a:rPr>
              <a:t>using</a:t>
            </a:r>
            <a:r>
              <a:rPr dirty="0" sz="1800">
                <a:solidFill>
                  <a:srgbClr val="666666"/>
                </a:solidFill>
                <a:latin typeface="NGQARG+Lato-Regular"/>
                <a:cs typeface="NGQARG+Lato-Regular"/>
              </a:rPr>
              <a:t> </a:t>
            </a:r>
            <a:r>
              <a:rPr dirty="0" sz="1800">
                <a:solidFill>
                  <a:srgbClr val="666666"/>
                </a:solidFill>
                <a:latin typeface="NGQARG+Lato-Regular"/>
                <a:cs typeface="NGQARG+Lato-Regular"/>
              </a:rPr>
              <a:t>appropriate</a:t>
            </a:r>
            <a:r>
              <a:rPr dirty="0" sz="1800">
                <a:solidFill>
                  <a:srgbClr val="666666"/>
                </a:solidFill>
                <a:latin typeface="NGQARG+Lato-Regular"/>
                <a:cs typeface="NGQARG+Lato-Regular"/>
              </a:rPr>
              <a:t> </a:t>
            </a:r>
            <a:r>
              <a:rPr dirty="0" sz="1800">
                <a:solidFill>
                  <a:srgbClr val="666666"/>
                </a:solidFill>
                <a:latin typeface="NGQARG+Lato-Regular"/>
                <a:cs typeface="NGQARG+Lato-Regular"/>
              </a:rPr>
              <a:t>forms</a:t>
            </a:r>
          </a:p>
          <a:p>
            <a:pPr marL="0" marR="0">
              <a:lnSpc>
                <a:spcPts val="1981"/>
              </a:lnSpc>
              <a:spcBef>
                <a:spcPts val="329"/>
              </a:spcBef>
              <a:spcAft>
                <a:spcPts val="0"/>
              </a:spcAft>
            </a:pPr>
            <a:r>
              <a:rPr dirty="0" sz="1800">
                <a:solidFill>
                  <a:srgbClr val="666666"/>
                </a:solidFill>
                <a:latin typeface="DCLSQU+MS-Gothic"/>
                <a:cs typeface="DCLSQU+MS-Gothic"/>
              </a:rPr>
              <a:t>➢</a:t>
            </a:r>
            <a:r>
              <a:rPr dirty="0" sz="1800" spc="450">
                <a:solidFill>
                  <a:srgbClr val="666666"/>
                </a:solidFill>
                <a:latin typeface="Times New Roman"/>
                <a:cs typeface="Times New Roman"/>
              </a:rPr>
              <a:t> </a:t>
            </a:r>
            <a:r>
              <a:rPr dirty="0" sz="1800">
                <a:solidFill>
                  <a:srgbClr val="666666"/>
                </a:solidFill>
                <a:latin typeface="NGQARG+Lato-Regular"/>
                <a:cs typeface="NGQARG+Lato-Regular"/>
              </a:rPr>
              <a:t>Team</a:t>
            </a:r>
            <a:r>
              <a:rPr dirty="0" sz="1800">
                <a:solidFill>
                  <a:srgbClr val="666666"/>
                </a:solidFill>
                <a:latin typeface="NGQARG+Lato-Regular"/>
                <a:cs typeface="NGQARG+Lato-Regular"/>
              </a:rPr>
              <a:t> </a:t>
            </a:r>
            <a:r>
              <a:rPr dirty="0" sz="1800">
                <a:solidFill>
                  <a:srgbClr val="666666"/>
                </a:solidFill>
                <a:latin typeface="NGQARG+Lato-Regular"/>
                <a:cs typeface="NGQARG+Lato-Regular"/>
              </a:rPr>
              <a:t>Leader</a:t>
            </a:r>
            <a:r>
              <a:rPr dirty="0" sz="1800">
                <a:solidFill>
                  <a:srgbClr val="666666"/>
                </a:solidFill>
                <a:latin typeface="NGQARG+Lato-Regular"/>
                <a:cs typeface="NGQARG+Lato-Regular"/>
              </a:rPr>
              <a:t> </a:t>
            </a:r>
            <a:r>
              <a:rPr dirty="0" sz="1800">
                <a:solidFill>
                  <a:srgbClr val="666666"/>
                </a:solidFill>
                <a:latin typeface="NGQARG+Lato-Regular"/>
                <a:cs typeface="NGQARG+Lato-Regular"/>
              </a:rPr>
              <a:t>should</a:t>
            </a:r>
            <a:r>
              <a:rPr dirty="0" sz="1800">
                <a:solidFill>
                  <a:srgbClr val="666666"/>
                </a:solidFill>
                <a:latin typeface="NGQARG+Lato-Regular"/>
                <a:cs typeface="NGQARG+Lato-Regular"/>
              </a:rPr>
              <a:t> </a:t>
            </a:r>
            <a:r>
              <a:rPr dirty="0" sz="1800">
                <a:solidFill>
                  <a:srgbClr val="666666"/>
                </a:solidFill>
                <a:latin typeface="NGQARG+Lato-Regular"/>
                <a:cs typeface="NGQARG+Lato-Regular"/>
              </a:rPr>
              <a:t>communicate</a:t>
            </a:r>
            <a:r>
              <a:rPr dirty="0" sz="1800">
                <a:solidFill>
                  <a:srgbClr val="666666"/>
                </a:solidFill>
                <a:latin typeface="NGQARG+Lato-Regular"/>
                <a:cs typeface="NGQARG+Lato-Regular"/>
              </a:rPr>
              <a:t> </a:t>
            </a:r>
            <a:r>
              <a:rPr dirty="0" sz="1800">
                <a:solidFill>
                  <a:srgbClr val="666666"/>
                </a:solidFill>
                <a:latin typeface="NGQARG+Lato-Regular"/>
                <a:cs typeface="NGQARG+Lato-Regular"/>
              </a:rPr>
              <a:t>with</a:t>
            </a:r>
            <a:r>
              <a:rPr dirty="0" sz="1800">
                <a:solidFill>
                  <a:srgbClr val="666666"/>
                </a:solidFill>
                <a:latin typeface="NGQARG+Lato-Regular"/>
                <a:cs typeface="NGQARG+Lato-Regular"/>
              </a:rPr>
              <a:t> </a:t>
            </a:r>
            <a:r>
              <a:rPr dirty="0" sz="1800">
                <a:solidFill>
                  <a:srgbClr val="666666"/>
                </a:solidFill>
                <a:latin typeface="NGQARG+Lato-Regular"/>
                <a:cs typeface="NGQARG+Lato-Regular"/>
              </a:rPr>
              <a:t>Incident</a:t>
            </a:r>
            <a:r>
              <a:rPr dirty="0" sz="1800">
                <a:solidFill>
                  <a:srgbClr val="666666"/>
                </a:solidFill>
                <a:latin typeface="NGQARG+Lato-Regular"/>
                <a:cs typeface="NGQARG+Lato-Regular"/>
              </a:rPr>
              <a:t> </a:t>
            </a:r>
            <a:r>
              <a:rPr dirty="0" sz="1800">
                <a:solidFill>
                  <a:srgbClr val="666666"/>
                </a:solidFill>
                <a:latin typeface="NGQARG+Lato-Regular"/>
                <a:cs typeface="NGQARG+Lato-Regular"/>
              </a:rPr>
              <a:t>Command</a:t>
            </a:r>
            <a:r>
              <a:rPr dirty="0" sz="1800">
                <a:solidFill>
                  <a:srgbClr val="666666"/>
                </a:solidFill>
                <a:latin typeface="NGQARG+Lato-Regular"/>
                <a:cs typeface="NGQARG+Lato-Regular"/>
              </a:rPr>
              <a:t> </a:t>
            </a:r>
            <a:r>
              <a:rPr dirty="0" sz="1800">
                <a:solidFill>
                  <a:srgbClr val="666666"/>
                </a:solidFill>
                <a:latin typeface="NGQARG+Lato-Regular"/>
                <a:cs typeface="NGQARG+Lato-Regular"/>
              </a:rPr>
              <a:t>and</a:t>
            </a:r>
            <a:r>
              <a:rPr dirty="0" sz="1800">
                <a:solidFill>
                  <a:srgbClr val="666666"/>
                </a:solidFill>
                <a:latin typeface="NGQARG+Lato-Regular"/>
                <a:cs typeface="NGQARG+Lato-Regular"/>
              </a:rPr>
              <a:t> </a:t>
            </a:r>
            <a:r>
              <a:rPr dirty="0" sz="1800">
                <a:solidFill>
                  <a:srgbClr val="666666"/>
                </a:solidFill>
                <a:latin typeface="NGQARG+Lato-Regular"/>
                <a:cs typeface="NGQARG+Lato-Regular"/>
              </a:rPr>
              <a:t>EMS</a:t>
            </a:r>
          </a:p>
          <a:p>
            <a:pPr marL="0" marR="0">
              <a:lnSpc>
                <a:spcPts val="1981"/>
              </a:lnSpc>
              <a:spcBef>
                <a:spcPts val="329"/>
              </a:spcBef>
              <a:spcAft>
                <a:spcPts val="0"/>
              </a:spcAft>
            </a:pPr>
            <a:r>
              <a:rPr dirty="0" sz="1800">
                <a:solidFill>
                  <a:srgbClr val="666666"/>
                </a:solidFill>
                <a:latin typeface="DCLSQU+MS-Gothic"/>
                <a:cs typeface="DCLSQU+MS-Gothic"/>
              </a:rPr>
              <a:t>➢</a:t>
            </a:r>
            <a:r>
              <a:rPr dirty="0" sz="1800" spc="450">
                <a:solidFill>
                  <a:srgbClr val="666666"/>
                </a:solidFill>
                <a:latin typeface="Times New Roman"/>
                <a:cs typeface="Times New Roman"/>
              </a:rPr>
              <a:t> </a:t>
            </a:r>
            <a:r>
              <a:rPr dirty="0" sz="1800">
                <a:solidFill>
                  <a:srgbClr val="666666"/>
                </a:solidFill>
                <a:latin typeface="NGQARG+Lato-Regular"/>
                <a:cs typeface="NGQARG+Lato-Regular"/>
              </a:rPr>
              <a:t>Coordinate</a:t>
            </a:r>
            <a:r>
              <a:rPr dirty="0" sz="1800">
                <a:solidFill>
                  <a:srgbClr val="666666"/>
                </a:solidFill>
                <a:latin typeface="NGQARG+Lato-Regular"/>
                <a:cs typeface="NGQARG+Lato-Regular"/>
              </a:rPr>
              <a:t> </a:t>
            </a:r>
            <a:r>
              <a:rPr dirty="0" sz="1800">
                <a:solidFill>
                  <a:srgbClr val="666666"/>
                </a:solidFill>
                <a:latin typeface="NGQARG+Lato-Regular"/>
                <a:cs typeface="NGQARG+Lato-Regular"/>
              </a:rPr>
              <a:t>with</a:t>
            </a:r>
            <a:r>
              <a:rPr dirty="0" sz="1800">
                <a:solidFill>
                  <a:srgbClr val="666666"/>
                </a:solidFill>
                <a:latin typeface="NGQARG+Lato-Regular"/>
                <a:cs typeface="NGQARG+Lato-Regular"/>
              </a:rPr>
              <a:t> </a:t>
            </a:r>
            <a:r>
              <a:rPr dirty="0" sz="1800">
                <a:solidFill>
                  <a:srgbClr val="666666"/>
                </a:solidFill>
                <a:latin typeface="NGQARG+Lato-Regular"/>
                <a:cs typeface="NGQARG+Lato-Regular"/>
              </a:rPr>
              <a:t>Search</a:t>
            </a:r>
            <a:r>
              <a:rPr dirty="0" sz="1800">
                <a:solidFill>
                  <a:srgbClr val="666666"/>
                </a:solidFill>
                <a:latin typeface="NGQARG+Lato-Regular"/>
                <a:cs typeface="NGQARG+Lato-Regular"/>
              </a:rPr>
              <a:t> </a:t>
            </a:r>
            <a:r>
              <a:rPr dirty="0" sz="1800">
                <a:solidFill>
                  <a:srgbClr val="666666"/>
                </a:solidFill>
                <a:latin typeface="NGQARG+Lato-Regular"/>
                <a:cs typeface="NGQARG+Lato-Regular"/>
              </a:rPr>
              <a:t>and</a:t>
            </a:r>
            <a:r>
              <a:rPr dirty="0" sz="1800">
                <a:solidFill>
                  <a:srgbClr val="666666"/>
                </a:solidFill>
                <a:latin typeface="NGQARG+Lato-Regular"/>
                <a:cs typeface="NGQARG+Lato-Regular"/>
              </a:rPr>
              <a:t> </a:t>
            </a:r>
            <a:r>
              <a:rPr dirty="0" sz="1800">
                <a:solidFill>
                  <a:srgbClr val="666666"/>
                </a:solidFill>
                <a:latin typeface="NGQARG+Lato-Regular"/>
                <a:cs typeface="NGQARG+Lato-Regular"/>
              </a:rPr>
              <a:t>Rescue</a:t>
            </a:r>
            <a:r>
              <a:rPr dirty="0" sz="1800">
                <a:solidFill>
                  <a:srgbClr val="666666"/>
                </a:solidFill>
                <a:latin typeface="NGQARG+Lato-Regular"/>
                <a:cs typeface="NGQARG+Lato-Regular"/>
              </a:rPr>
              <a:t> </a:t>
            </a:r>
            <a:r>
              <a:rPr dirty="0" sz="1800">
                <a:solidFill>
                  <a:srgbClr val="666666"/>
                </a:solidFill>
                <a:latin typeface="NGQARG+Lato-Regular"/>
                <a:cs typeface="NGQARG+Lato-Regular"/>
              </a:rPr>
              <a:t>as</a:t>
            </a:r>
            <a:r>
              <a:rPr dirty="0" sz="1800">
                <a:solidFill>
                  <a:srgbClr val="666666"/>
                </a:solidFill>
                <a:latin typeface="NGQARG+Lato-Regular"/>
                <a:cs typeface="NGQARG+Lato-Regular"/>
              </a:rPr>
              <a:t> </a:t>
            </a:r>
            <a:r>
              <a:rPr dirty="0" sz="1800">
                <a:solidFill>
                  <a:srgbClr val="666666"/>
                </a:solidFill>
                <a:latin typeface="NGQARG+Lato-Regular"/>
                <a:cs typeface="NGQARG+Lato-Regular"/>
              </a:rPr>
              <a:t>appropriate</a:t>
            </a:r>
          </a:p>
        </p:txBody>
      </p:sp>
    </p:spTree>
  </p:cSld>
  <p:clrMapOvr>
    <a:masterClrMapping/>
  </p:clrMapOvr>
</p:sld>
</file>

<file path=ppt/slides/slide29.xml><?xml version="1.0" encoding="utf-8"?>
<p:sld xmlns:p="http://schemas.openxmlformats.org/presentationml/2006/main" xmlns:a="http://schemas.openxmlformats.org/drawingml/2006/main" xmlns:r="http://schemas.openxmlformats.org/officeDocument/2006/relationships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" name="object 1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blipFill>
            <a:blip cstate="print" r:embed="rId2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/>
        </p:txBody>
      </p:sp>
      <p:sp>
        <p:nvSpPr>
          <p:cNvPr id="3" name="object 3"/>
          <p:cNvSpPr txBox="1"/>
          <p:nvPr/>
        </p:nvSpPr>
        <p:spPr>
          <a:xfrm>
            <a:off x="820875" y="730884"/>
            <a:ext cx="5974397" cy="409257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0" marR="0">
              <a:lnSpc>
                <a:spcPts val="2922"/>
              </a:lnSpc>
              <a:spcBef>
                <a:spcPts val="0"/>
              </a:spcBef>
              <a:spcAft>
                <a:spcPts val="0"/>
              </a:spcAft>
            </a:pPr>
            <a:r>
              <a:rPr dirty="0" sz="2500" b="1">
                <a:solidFill>
                  <a:srgbClr val="1a1a1a"/>
                </a:solidFill>
                <a:latin typeface="BCEHTT+Raleway-Bold"/>
                <a:cs typeface="BCEHTT+Raleway-Bold"/>
              </a:rPr>
              <a:t>Attendance,</a:t>
            </a:r>
            <a:r>
              <a:rPr dirty="0" sz="2500" b="1">
                <a:solidFill>
                  <a:srgbClr val="1a1a1a"/>
                </a:solidFill>
                <a:latin typeface="BCEHTT+Raleway-Bold"/>
                <a:cs typeface="BCEHTT+Raleway-Bold"/>
              </a:rPr>
              <a:t> </a:t>
            </a:r>
            <a:r>
              <a:rPr dirty="0" sz="2500" b="1">
                <a:solidFill>
                  <a:srgbClr val="1a1a1a"/>
                </a:solidFill>
                <a:latin typeface="BCEHTT+Raleway-Bold"/>
                <a:cs typeface="BCEHTT+Raleway-Bold"/>
              </a:rPr>
              <a:t>Assembly</a:t>
            </a:r>
            <a:r>
              <a:rPr dirty="0" sz="2500" b="1">
                <a:solidFill>
                  <a:srgbClr val="1a1a1a"/>
                </a:solidFill>
                <a:latin typeface="BCEHTT+Raleway-Bold"/>
                <a:cs typeface="BCEHTT+Raleway-Bold"/>
              </a:rPr>
              <a:t> </a:t>
            </a:r>
            <a:r>
              <a:rPr dirty="0" sz="2500" b="1">
                <a:solidFill>
                  <a:srgbClr val="1a1a1a"/>
                </a:solidFill>
                <a:latin typeface="BCEHTT+Raleway-Bold"/>
                <a:cs typeface="BCEHTT+Raleway-Bold"/>
              </a:rPr>
              <a:t>&amp;</a:t>
            </a:r>
            <a:r>
              <a:rPr dirty="0" sz="2500" b="1">
                <a:solidFill>
                  <a:srgbClr val="1a1a1a"/>
                </a:solidFill>
                <a:latin typeface="BCEHTT+Raleway-Bold"/>
                <a:cs typeface="BCEHTT+Raleway-Bold"/>
              </a:rPr>
              <a:t> </a:t>
            </a:r>
            <a:r>
              <a:rPr dirty="0" sz="2500" b="1">
                <a:solidFill>
                  <a:srgbClr val="1a1a1a"/>
                </a:solidFill>
                <a:latin typeface="BCEHTT+Raleway-Bold"/>
                <a:cs typeface="BCEHTT+Raleway-Bold"/>
              </a:rPr>
              <a:t>Reunification</a:t>
            </a:r>
          </a:p>
        </p:txBody>
      </p:sp>
      <p:sp>
        <p:nvSpPr>
          <p:cNvPr id="4" name="object 4"/>
          <p:cNvSpPr txBox="1"/>
          <p:nvPr/>
        </p:nvSpPr>
        <p:spPr>
          <a:xfrm>
            <a:off x="355025" y="1436598"/>
            <a:ext cx="2834538" cy="293489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0" marR="0">
              <a:lnSpc>
                <a:spcPts val="2010"/>
              </a:lnSpc>
              <a:spcBef>
                <a:spcPts val="0"/>
              </a:spcBef>
              <a:spcAft>
                <a:spcPts val="0"/>
              </a:spcAft>
            </a:pPr>
            <a:r>
              <a:rPr dirty="0" sz="1800">
                <a:solidFill>
                  <a:srgbClr val="666666"/>
                </a:solidFill>
                <a:latin typeface="FUARNM+ArialMT"/>
                <a:cs typeface="FUARNM+ArialMT"/>
              </a:rPr>
              <a:t>●</a:t>
            </a:r>
            <a:r>
              <a:rPr dirty="0" sz="1800" spc="1163">
                <a:solidFill>
                  <a:srgbClr val="666666"/>
                </a:solidFill>
                <a:latin typeface="Times New Roman"/>
                <a:cs typeface="Times New Roman"/>
              </a:rPr>
              <a:t> </a:t>
            </a:r>
            <a:r>
              <a:rPr dirty="0" sz="1600">
                <a:solidFill>
                  <a:srgbClr val="cc0000"/>
                </a:solidFill>
                <a:latin typeface="NGQARG+Lato-Regular"/>
                <a:cs typeface="NGQARG+Lato-Regular"/>
              </a:rPr>
              <a:t>Reports</a:t>
            </a:r>
            <a:r>
              <a:rPr dirty="0" sz="1600">
                <a:solidFill>
                  <a:srgbClr val="cc0000"/>
                </a:solidFill>
                <a:latin typeface="NGQARG+Lato-Regular"/>
                <a:cs typeface="NGQARG+Lato-Regular"/>
              </a:rPr>
              <a:t> </a:t>
            </a:r>
            <a:r>
              <a:rPr dirty="0" sz="1600">
                <a:solidFill>
                  <a:srgbClr val="cc0000"/>
                </a:solidFill>
                <a:latin typeface="NGQARG+Lato-Regular"/>
                <a:cs typeface="NGQARG+Lato-Regular"/>
              </a:rPr>
              <a:t>to</a:t>
            </a:r>
            <a:r>
              <a:rPr dirty="0" sz="1600">
                <a:solidFill>
                  <a:srgbClr val="cc0000"/>
                </a:solidFill>
                <a:latin typeface="NGQARG+Lato-Regular"/>
                <a:cs typeface="NGQARG+Lato-Regular"/>
              </a:rPr>
              <a:t> </a:t>
            </a:r>
            <a:r>
              <a:rPr dirty="0" sz="1600">
                <a:solidFill>
                  <a:srgbClr val="cc0000"/>
                </a:solidFill>
                <a:latin typeface="NGQARG+Lato-Regular"/>
                <a:cs typeface="NGQARG+Lato-Regular"/>
              </a:rPr>
              <a:t>Safety</a:t>
            </a:r>
            <a:r>
              <a:rPr dirty="0" sz="1600">
                <a:solidFill>
                  <a:srgbClr val="cc0000"/>
                </a:solidFill>
                <a:latin typeface="NGQARG+Lato-Regular"/>
                <a:cs typeface="NGQARG+Lato-Regular"/>
              </a:rPr>
              <a:t> </a:t>
            </a:r>
            <a:r>
              <a:rPr dirty="0" sz="1600">
                <a:solidFill>
                  <a:srgbClr val="cc0000"/>
                </a:solidFill>
                <a:latin typeface="NGQARG+Lato-Regular"/>
                <a:cs typeface="NGQARG+Lato-Regular"/>
              </a:rPr>
              <a:t>Director</a:t>
            </a:r>
          </a:p>
        </p:txBody>
      </p:sp>
      <p:sp>
        <p:nvSpPr>
          <p:cNvPr id="5" name="object 5"/>
          <p:cNvSpPr txBox="1"/>
          <p:nvPr/>
        </p:nvSpPr>
        <p:spPr>
          <a:xfrm>
            <a:off x="342325" y="1849851"/>
            <a:ext cx="6538230" cy="1256163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0" marR="0">
              <a:lnSpc>
                <a:spcPts val="2234"/>
              </a:lnSpc>
              <a:spcBef>
                <a:spcPts val="0"/>
              </a:spcBef>
              <a:spcAft>
                <a:spcPts val="0"/>
              </a:spcAft>
            </a:pPr>
            <a:r>
              <a:rPr dirty="0" sz="2000">
                <a:solidFill>
                  <a:srgbClr val="666666"/>
                </a:solidFill>
                <a:latin typeface="FUARNM+ArialMT"/>
                <a:cs typeface="FUARNM+ArialMT"/>
              </a:rPr>
              <a:t>●</a:t>
            </a:r>
            <a:r>
              <a:rPr dirty="0" sz="2000" spc="1092">
                <a:solidFill>
                  <a:srgbClr val="666666"/>
                </a:solidFill>
                <a:latin typeface="Times New Roman"/>
                <a:cs typeface="Times New Roman"/>
              </a:rPr>
              <a:t> </a:t>
            </a:r>
            <a:r>
              <a:rPr dirty="0" sz="1800">
                <a:solidFill>
                  <a:srgbClr val="666666"/>
                </a:solidFill>
                <a:latin typeface="NGQARG+Lato-Regular"/>
                <a:cs typeface="NGQARG+Lato-Regular"/>
              </a:rPr>
              <a:t>The</a:t>
            </a:r>
            <a:r>
              <a:rPr dirty="0" sz="1800" spc="122">
                <a:solidFill>
                  <a:srgbClr val="666666"/>
                </a:solidFill>
                <a:latin typeface="NGQARG+Lato-Regular"/>
                <a:cs typeface="NGQARG+Lato-Regular"/>
              </a:rPr>
              <a:t> </a:t>
            </a:r>
            <a:r>
              <a:rPr dirty="0" sz="1800">
                <a:solidFill>
                  <a:srgbClr val="666666"/>
                </a:solidFill>
                <a:latin typeface="NGQARG+Lato-Regular"/>
                <a:cs typeface="NGQARG+Lato-Regular"/>
              </a:rPr>
              <a:t>team</a:t>
            </a:r>
            <a:r>
              <a:rPr dirty="0" sz="1800" spc="122">
                <a:solidFill>
                  <a:srgbClr val="666666"/>
                </a:solidFill>
                <a:latin typeface="NGQARG+Lato-Regular"/>
                <a:cs typeface="NGQARG+Lato-Regular"/>
              </a:rPr>
              <a:t> </a:t>
            </a:r>
            <a:r>
              <a:rPr dirty="0" sz="1800">
                <a:solidFill>
                  <a:srgbClr val="666666"/>
                </a:solidFill>
                <a:latin typeface="NGQARG+Lato-Regular"/>
                <a:cs typeface="NGQARG+Lato-Regular"/>
              </a:rPr>
              <a:t>will</a:t>
            </a:r>
            <a:r>
              <a:rPr dirty="0" sz="1800" spc="128">
                <a:solidFill>
                  <a:srgbClr val="666666"/>
                </a:solidFill>
                <a:latin typeface="NGQARG+Lato-Regular"/>
                <a:cs typeface="NGQARG+Lato-Regular"/>
              </a:rPr>
              <a:t> </a:t>
            </a:r>
            <a:r>
              <a:rPr dirty="0" sz="1800">
                <a:solidFill>
                  <a:srgbClr val="666666"/>
                </a:solidFill>
                <a:latin typeface="NGQARG+Lato-Regular"/>
                <a:cs typeface="NGQARG+Lato-Regular"/>
              </a:rPr>
              <a:t>facilitate</a:t>
            </a:r>
            <a:r>
              <a:rPr dirty="0" sz="1800" spc="135">
                <a:solidFill>
                  <a:srgbClr val="666666"/>
                </a:solidFill>
                <a:latin typeface="NGQARG+Lato-Regular"/>
                <a:cs typeface="NGQARG+Lato-Regular"/>
              </a:rPr>
              <a:t> </a:t>
            </a:r>
            <a:r>
              <a:rPr dirty="0" sz="1800">
                <a:solidFill>
                  <a:srgbClr val="666666"/>
                </a:solidFill>
                <a:latin typeface="NGQARG+Lato-Regular"/>
                <a:cs typeface="NGQARG+Lato-Regular"/>
              </a:rPr>
              <a:t>the</a:t>
            </a:r>
            <a:r>
              <a:rPr dirty="0" sz="1800" spc="125">
                <a:solidFill>
                  <a:srgbClr val="666666"/>
                </a:solidFill>
                <a:latin typeface="NGQARG+Lato-Regular"/>
                <a:cs typeface="NGQARG+Lato-Regular"/>
              </a:rPr>
              <a:t> </a:t>
            </a:r>
            <a:r>
              <a:rPr dirty="0" sz="1800">
                <a:solidFill>
                  <a:srgbClr val="666666"/>
                </a:solidFill>
                <a:latin typeface="NGQARG+Lato-Regular"/>
                <a:cs typeface="NGQARG+Lato-Regular"/>
              </a:rPr>
              <a:t>taking</a:t>
            </a:r>
            <a:r>
              <a:rPr dirty="0" sz="1800" spc="132">
                <a:solidFill>
                  <a:srgbClr val="666666"/>
                </a:solidFill>
                <a:latin typeface="NGQARG+Lato-Regular"/>
                <a:cs typeface="NGQARG+Lato-Regular"/>
              </a:rPr>
              <a:t> </a:t>
            </a:r>
            <a:r>
              <a:rPr dirty="0" sz="1800">
                <a:solidFill>
                  <a:srgbClr val="666666"/>
                </a:solidFill>
                <a:latin typeface="NGQARG+Lato-Regular"/>
                <a:cs typeface="NGQARG+Lato-Regular"/>
              </a:rPr>
              <a:t>of</a:t>
            </a:r>
            <a:r>
              <a:rPr dirty="0" sz="1800" spc="133">
                <a:solidFill>
                  <a:srgbClr val="666666"/>
                </a:solidFill>
                <a:latin typeface="NGQARG+Lato-Regular"/>
                <a:cs typeface="NGQARG+Lato-Regular"/>
              </a:rPr>
              <a:t> </a:t>
            </a:r>
            <a:r>
              <a:rPr dirty="0" sz="1800">
                <a:solidFill>
                  <a:srgbClr val="666666"/>
                </a:solidFill>
                <a:latin typeface="NGQARG+Lato-Regular"/>
                <a:cs typeface="NGQARG+Lato-Regular"/>
              </a:rPr>
              <a:t>attendance</a:t>
            </a:r>
            <a:r>
              <a:rPr dirty="0" sz="1800" spc="112">
                <a:solidFill>
                  <a:srgbClr val="666666"/>
                </a:solidFill>
                <a:latin typeface="NGQARG+Lato-Regular"/>
                <a:cs typeface="NGQARG+Lato-Regular"/>
              </a:rPr>
              <a:t> </a:t>
            </a:r>
            <a:r>
              <a:rPr dirty="0" sz="1800">
                <a:solidFill>
                  <a:srgbClr val="666666"/>
                </a:solidFill>
                <a:latin typeface="NGQARG+Lato-Regular"/>
                <a:cs typeface="NGQARG+Lato-Regular"/>
              </a:rPr>
              <a:t>of</a:t>
            </a:r>
            <a:r>
              <a:rPr dirty="0" sz="1800" spc="133">
                <a:solidFill>
                  <a:srgbClr val="666666"/>
                </a:solidFill>
                <a:latin typeface="NGQARG+Lato-Regular"/>
                <a:cs typeface="NGQARG+Lato-Regular"/>
              </a:rPr>
              <a:t> </a:t>
            </a:r>
            <a:r>
              <a:rPr dirty="0" sz="1800">
                <a:solidFill>
                  <a:srgbClr val="666666"/>
                </a:solidFill>
                <a:latin typeface="NGQARG+Lato-Regular"/>
                <a:cs typeface="NGQARG+Lato-Regular"/>
              </a:rPr>
              <a:t>students</a:t>
            </a:r>
          </a:p>
          <a:p>
            <a:pPr marL="355600" marR="0">
              <a:lnSpc>
                <a:spcPts val="1981"/>
              </a:lnSpc>
              <a:spcBef>
                <a:spcPts val="406"/>
              </a:spcBef>
              <a:spcAft>
                <a:spcPts val="0"/>
              </a:spcAft>
            </a:pPr>
            <a:r>
              <a:rPr dirty="0" sz="1800">
                <a:solidFill>
                  <a:srgbClr val="666666"/>
                </a:solidFill>
                <a:latin typeface="NGQARG+Lato-Regular"/>
                <a:cs typeface="NGQARG+Lato-Regular"/>
              </a:rPr>
              <a:t>and</a:t>
            </a:r>
            <a:r>
              <a:rPr dirty="0" sz="1800">
                <a:solidFill>
                  <a:srgbClr val="666666"/>
                </a:solidFill>
                <a:latin typeface="NGQARG+Lato-Regular"/>
                <a:cs typeface="NGQARG+Lato-Regular"/>
              </a:rPr>
              <a:t> </a:t>
            </a:r>
            <a:r>
              <a:rPr dirty="0" sz="1800">
                <a:solidFill>
                  <a:srgbClr val="666666"/>
                </a:solidFill>
                <a:latin typeface="NGQARG+Lato-Regular"/>
                <a:cs typeface="NGQARG+Lato-Regular"/>
              </a:rPr>
              <a:t>adults</a:t>
            </a:r>
            <a:r>
              <a:rPr dirty="0" sz="1800">
                <a:solidFill>
                  <a:srgbClr val="666666"/>
                </a:solidFill>
                <a:latin typeface="NGQARG+Lato-Regular"/>
                <a:cs typeface="NGQARG+Lato-Regular"/>
              </a:rPr>
              <a:t> </a:t>
            </a:r>
            <a:r>
              <a:rPr dirty="0" sz="1800">
                <a:solidFill>
                  <a:srgbClr val="666666"/>
                </a:solidFill>
                <a:latin typeface="NGQARG+Lato-Regular"/>
                <a:cs typeface="NGQARG+Lato-Regular"/>
              </a:rPr>
              <a:t>at</a:t>
            </a:r>
            <a:r>
              <a:rPr dirty="0" sz="1800">
                <a:solidFill>
                  <a:srgbClr val="666666"/>
                </a:solidFill>
                <a:latin typeface="NGQARG+Lato-Regular"/>
                <a:cs typeface="NGQARG+Lato-Regular"/>
              </a:rPr>
              <a:t> </a:t>
            </a:r>
            <a:r>
              <a:rPr dirty="0" sz="1800">
                <a:solidFill>
                  <a:srgbClr val="666666"/>
                </a:solidFill>
                <a:latin typeface="NGQARG+Lato-Regular"/>
                <a:cs typeface="NGQARG+Lato-Regular"/>
              </a:rPr>
              <a:t>the</a:t>
            </a:r>
            <a:r>
              <a:rPr dirty="0" sz="1800">
                <a:solidFill>
                  <a:srgbClr val="666666"/>
                </a:solidFill>
                <a:latin typeface="NGQARG+Lato-Regular"/>
                <a:cs typeface="NGQARG+Lato-Regular"/>
              </a:rPr>
              <a:t> </a:t>
            </a:r>
            <a:r>
              <a:rPr dirty="0" sz="1800">
                <a:solidFill>
                  <a:srgbClr val="666666"/>
                </a:solidFill>
                <a:latin typeface="NGQARG+Lato-Regular"/>
                <a:cs typeface="NGQARG+Lato-Regular"/>
              </a:rPr>
              <a:t>evacuation</a:t>
            </a:r>
            <a:r>
              <a:rPr dirty="0" sz="1800">
                <a:solidFill>
                  <a:srgbClr val="666666"/>
                </a:solidFill>
                <a:latin typeface="NGQARG+Lato-Regular"/>
                <a:cs typeface="NGQARG+Lato-Regular"/>
              </a:rPr>
              <a:t> </a:t>
            </a:r>
            <a:r>
              <a:rPr dirty="0" sz="1800">
                <a:solidFill>
                  <a:srgbClr val="666666"/>
                </a:solidFill>
                <a:latin typeface="NGQARG+Lato-Regular"/>
                <a:cs typeface="NGQARG+Lato-Regular"/>
              </a:rPr>
              <a:t>meeting</a:t>
            </a:r>
            <a:r>
              <a:rPr dirty="0" sz="1800">
                <a:solidFill>
                  <a:srgbClr val="666666"/>
                </a:solidFill>
                <a:latin typeface="NGQARG+Lato-Regular"/>
                <a:cs typeface="NGQARG+Lato-Regular"/>
              </a:rPr>
              <a:t> </a:t>
            </a:r>
            <a:r>
              <a:rPr dirty="0" sz="1800">
                <a:solidFill>
                  <a:srgbClr val="666666"/>
                </a:solidFill>
                <a:latin typeface="NGQARG+Lato-Regular"/>
                <a:cs typeface="NGQARG+Lato-Regular"/>
              </a:rPr>
              <a:t>point.</a:t>
            </a:r>
          </a:p>
          <a:p>
            <a:pPr marL="469900" marR="0">
              <a:lnSpc>
                <a:spcPts val="2010"/>
              </a:lnSpc>
              <a:spcBef>
                <a:spcPts val="502"/>
              </a:spcBef>
              <a:spcAft>
                <a:spcPts val="0"/>
              </a:spcAft>
            </a:pPr>
            <a:r>
              <a:rPr dirty="0" sz="1800">
                <a:solidFill>
                  <a:srgbClr val="666666"/>
                </a:solidFill>
                <a:latin typeface="FUARNM+ArialMT"/>
                <a:cs typeface="FUARNM+ArialMT"/>
              </a:rPr>
              <a:t>○</a:t>
            </a:r>
            <a:r>
              <a:rPr dirty="0" sz="1800" spc="1163">
                <a:solidFill>
                  <a:srgbClr val="666666"/>
                </a:solidFill>
                <a:latin typeface="Times New Roman"/>
                <a:cs typeface="Times New Roman"/>
              </a:rPr>
              <a:t> </a:t>
            </a:r>
            <a:r>
              <a:rPr dirty="0" sz="1800">
                <a:solidFill>
                  <a:srgbClr val="666666"/>
                </a:solidFill>
                <a:latin typeface="NGQARG+Lato-Regular"/>
                <a:cs typeface="NGQARG+Lato-Regular"/>
              </a:rPr>
              <a:t>Know</a:t>
            </a:r>
            <a:r>
              <a:rPr dirty="0" sz="1800">
                <a:solidFill>
                  <a:srgbClr val="666666"/>
                </a:solidFill>
                <a:latin typeface="NGQARG+Lato-Regular"/>
                <a:cs typeface="NGQARG+Lato-Regular"/>
              </a:rPr>
              <a:t> </a:t>
            </a:r>
            <a:r>
              <a:rPr dirty="0" sz="1800">
                <a:solidFill>
                  <a:srgbClr val="666666"/>
                </a:solidFill>
                <a:latin typeface="NGQARG+Lato-Regular"/>
                <a:cs typeface="NGQARG+Lato-Regular"/>
              </a:rPr>
              <a:t>who</a:t>
            </a:r>
            <a:r>
              <a:rPr dirty="0" sz="1800">
                <a:solidFill>
                  <a:srgbClr val="666666"/>
                </a:solidFill>
                <a:latin typeface="NGQARG+Lato-Regular"/>
                <a:cs typeface="NGQARG+Lato-Regular"/>
              </a:rPr>
              <a:t> </a:t>
            </a:r>
            <a:r>
              <a:rPr dirty="0" sz="1800">
                <a:solidFill>
                  <a:srgbClr val="666666"/>
                </a:solidFill>
                <a:latin typeface="NGQARG+Lato-Regular"/>
                <a:cs typeface="NGQARG+Lato-Regular"/>
              </a:rPr>
              <a:t>has</a:t>
            </a:r>
            <a:r>
              <a:rPr dirty="0" sz="1800">
                <a:solidFill>
                  <a:srgbClr val="666666"/>
                </a:solidFill>
                <a:latin typeface="NGQARG+Lato-Regular"/>
                <a:cs typeface="NGQARG+Lato-Regular"/>
              </a:rPr>
              <a:t> </a:t>
            </a:r>
            <a:r>
              <a:rPr dirty="0" sz="1800">
                <a:solidFill>
                  <a:srgbClr val="666666"/>
                </a:solidFill>
                <a:latin typeface="NGQARG+Lato-Regular"/>
                <a:cs typeface="NGQARG+Lato-Regular"/>
              </a:rPr>
              <a:t>made</a:t>
            </a:r>
            <a:r>
              <a:rPr dirty="0" sz="1800">
                <a:solidFill>
                  <a:srgbClr val="666666"/>
                </a:solidFill>
                <a:latin typeface="NGQARG+Lato-Regular"/>
                <a:cs typeface="NGQARG+Lato-Regular"/>
              </a:rPr>
              <a:t> </a:t>
            </a:r>
            <a:r>
              <a:rPr dirty="0" sz="1800">
                <a:solidFill>
                  <a:srgbClr val="666666"/>
                </a:solidFill>
                <a:latin typeface="NGQARG+Lato-Regular"/>
                <a:cs typeface="NGQARG+Lato-Regular"/>
              </a:rPr>
              <a:t>it</a:t>
            </a:r>
            <a:r>
              <a:rPr dirty="0" sz="1800">
                <a:solidFill>
                  <a:srgbClr val="666666"/>
                </a:solidFill>
                <a:latin typeface="NGQARG+Lato-Regular"/>
                <a:cs typeface="NGQARG+Lato-Regular"/>
              </a:rPr>
              <a:t> </a:t>
            </a:r>
            <a:r>
              <a:rPr dirty="0" sz="1800">
                <a:solidFill>
                  <a:srgbClr val="666666"/>
                </a:solidFill>
                <a:latin typeface="NGQARG+Lato-Regular"/>
                <a:cs typeface="NGQARG+Lato-Regular"/>
              </a:rPr>
              <a:t>to</a:t>
            </a:r>
            <a:r>
              <a:rPr dirty="0" sz="1800">
                <a:solidFill>
                  <a:srgbClr val="666666"/>
                </a:solidFill>
                <a:latin typeface="NGQARG+Lato-Regular"/>
                <a:cs typeface="NGQARG+Lato-Regular"/>
              </a:rPr>
              <a:t> </a:t>
            </a:r>
            <a:r>
              <a:rPr dirty="0" sz="1800">
                <a:solidFill>
                  <a:srgbClr val="666666"/>
                </a:solidFill>
                <a:latin typeface="NGQARG+Lato-Regular"/>
                <a:cs typeface="NGQARG+Lato-Regular"/>
              </a:rPr>
              <a:t>the</a:t>
            </a:r>
            <a:r>
              <a:rPr dirty="0" sz="1800">
                <a:solidFill>
                  <a:srgbClr val="666666"/>
                </a:solidFill>
                <a:latin typeface="NGQARG+Lato-Regular"/>
                <a:cs typeface="NGQARG+Lato-Regular"/>
              </a:rPr>
              <a:t> </a:t>
            </a:r>
            <a:r>
              <a:rPr dirty="0" sz="1800">
                <a:solidFill>
                  <a:srgbClr val="666666"/>
                </a:solidFill>
                <a:latin typeface="NGQARG+Lato-Regular"/>
                <a:cs typeface="NGQARG+Lato-Regular"/>
              </a:rPr>
              <a:t>evacuation</a:t>
            </a:r>
            <a:r>
              <a:rPr dirty="0" sz="1800">
                <a:solidFill>
                  <a:srgbClr val="666666"/>
                </a:solidFill>
                <a:latin typeface="NGQARG+Lato-Regular"/>
                <a:cs typeface="NGQARG+Lato-Regular"/>
              </a:rPr>
              <a:t> </a:t>
            </a:r>
            <a:r>
              <a:rPr dirty="0" sz="1800">
                <a:solidFill>
                  <a:srgbClr val="666666"/>
                </a:solidFill>
                <a:latin typeface="NGQARG+Lato-Regular"/>
                <a:cs typeface="NGQARG+Lato-Regular"/>
              </a:rPr>
              <a:t>or</a:t>
            </a:r>
            <a:r>
              <a:rPr dirty="0" sz="1800">
                <a:solidFill>
                  <a:srgbClr val="666666"/>
                </a:solidFill>
                <a:latin typeface="NGQARG+Lato-Regular"/>
                <a:cs typeface="NGQARG+Lato-Regular"/>
              </a:rPr>
              <a:t> </a:t>
            </a:r>
            <a:r>
              <a:rPr dirty="0" sz="1800">
                <a:solidFill>
                  <a:srgbClr val="666666"/>
                </a:solidFill>
                <a:latin typeface="NGQARG+Lato-Regular"/>
                <a:cs typeface="NGQARG+Lato-Regular"/>
              </a:rPr>
              <a:t>assembly</a:t>
            </a:r>
          </a:p>
          <a:p>
            <a:pPr marL="812800" marR="0">
              <a:lnSpc>
                <a:spcPts val="1981"/>
              </a:lnSpc>
              <a:spcBef>
                <a:spcPts val="499"/>
              </a:spcBef>
              <a:spcAft>
                <a:spcPts val="0"/>
              </a:spcAft>
            </a:pPr>
            <a:r>
              <a:rPr dirty="0" sz="1800">
                <a:solidFill>
                  <a:srgbClr val="666666"/>
                </a:solidFill>
                <a:latin typeface="NGQARG+Lato-Regular"/>
                <a:cs typeface="NGQARG+Lato-Regular"/>
              </a:rPr>
              <a:t>point</a:t>
            </a:r>
            <a:r>
              <a:rPr dirty="0" sz="1800">
                <a:solidFill>
                  <a:srgbClr val="666666"/>
                </a:solidFill>
                <a:latin typeface="NGQARG+Lato-Regular"/>
                <a:cs typeface="NGQARG+Lato-Regular"/>
              </a:rPr>
              <a:t> </a:t>
            </a:r>
            <a:r>
              <a:rPr dirty="0" sz="1800">
                <a:solidFill>
                  <a:srgbClr val="666666"/>
                </a:solidFill>
                <a:latin typeface="NGQARG+Lato-Regular"/>
                <a:cs typeface="NGQARG+Lato-Regular"/>
              </a:rPr>
              <a:t>and</a:t>
            </a:r>
            <a:r>
              <a:rPr dirty="0" sz="1800">
                <a:solidFill>
                  <a:srgbClr val="666666"/>
                </a:solidFill>
                <a:latin typeface="NGQARG+Lato-Regular"/>
                <a:cs typeface="NGQARG+Lato-Regular"/>
              </a:rPr>
              <a:t> </a:t>
            </a:r>
            <a:r>
              <a:rPr dirty="0" sz="1800">
                <a:solidFill>
                  <a:srgbClr val="666666"/>
                </a:solidFill>
                <a:latin typeface="NGQARG+Lato-Regular"/>
                <a:cs typeface="NGQARG+Lato-Regular"/>
              </a:rPr>
              <a:t>who</a:t>
            </a:r>
            <a:r>
              <a:rPr dirty="0" sz="1800">
                <a:solidFill>
                  <a:srgbClr val="666666"/>
                </a:solidFill>
                <a:latin typeface="NGQARG+Lato-Regular"/>
                <a:cs typeface="NGQARG+Lato-Regular"/>
              </a:rPr>
              <a:t> </a:t>
            </a:r>
            <a:r>
              <a:rPr dirty="0" sz="1800">
                <a:solidFill>
                  <a:srgbClr val="666666"/>
                </a:solidFill>
                <a:latin typeface="NGQARG+Lato-Regular"/>
                <a:cs typeface="NGQARG+Lato-Regular"/>
              </a:rPr>
              <a:t>is</a:t>
            </a:r>
            <a:r>
              <a:rPr dirty="0" sz="1800">
                <a:solidFill>
                  <a:srgbClr val="666666"/>
                </a:solidFill>
                <a:latin typeface="NGQARG+Lato-Regular"/>
                <a:cs typeface="NGQARG+Lato-Regular"/>
              </a:rPr>
              <a:t> </a:t>
            </a:r>
            <a:r>
              <a:rPr dirty="0" sz="1800">
                <a:solidFill>
                  <a:srgbClr val="666666"/>
                </a:solidFill>
                <a:latin typeface="NGQARG+Lato-Regular"/>
                <a:cs typeface="NGQARG+Lato-Regular"/>
              </a:rPr>
              <a:t>unaccounted</a:t>
            </a:r>
            <a:r>
              <a:rPr dirty="0" sz="1800">
                <a:solidFill>
                  <a:srgbClr val="666666"/>
                </a:solidFill>
                <a:latin typeface="NGQARG+Lato-Regular"/>
                <a:cs typeface="NGQARG+Lato-Regular"/>
              </a:rPr>
              <a:t> </a:t>
            </a:r>
            <a:r>
              <a:rPr dirty="0" sz="1800">
                <a:solidFill>
                  <a:srgbClr val="666666"/>
                </a:solidFill>
                <a:latin typeface="NGQARG+Lato-Regular"/>
                <a:cs typeface="NGQARG+Lato-Regular"/>
              </a:rPr>
              <a:t>for</a:t>
            </a:r>
          </a:p>
        </p:txBody>
      </p:sp>
      <p:sp>
        <p:nvSpPr>
          <p:cNvPr id="6" name="object 6"/>
          <p:cNvSpPr txBox="1"/>
          <p:nvPr/>
        </p:nvSpPr>
        <p:spPr>
          <a:xfrm>
            <a:off x="812225" y="3131693"/>
            <a:ext cx="5852312" cy="1236192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0" marR="0">
              <a:lnSpc>
                <a:spcPts val="2010"/>
              </a:lnSpc>
              <a:spcBef>
                <a:spcPts val="0"/>
              </a:spcBef>
              <a:spcAft>
                <a:spcPts val="0"/>
              </a:spcAft>
            </a:pPr>
            <a:r>
              <a:rPr dirty="0" sz="1800">
                <a:solidFill>
                  <a:srgbClr val="666666"/>
                </a:solidFill>
                <a:latin typeface="FUARNM+ArialMT"/>
                <a:cs typeface="FUARNM+ArialMT"/>
              </a:rPr>
              <a:t>○</a:t>
            </a:r>
            <a:r>
              <a:rPr dirty="0" sz="1800" spc="1163">
                <a:solidFill>
                  <a:srgbClr val="666666"/>
                </a:solidFill>
                <a:latin typeface="Times New Roman"/>
                <a:cs typeface="Times New Roman"/>
              </a:rPr>
              <a:t> </a:t>
            </a:r>
            <a:r>
              <a:rPr dirty="0" sz="1800">
                <a:solidFill>
                  <a:srgbClr val="666666"/>
                </a:solidFill>
                <a:latin typeface="NGQARG+Lato-Regular"/>
                <a:cs typeface="NGQARG+Lato-Regular"/>
              </a:rPr>
              <a:t>Assist</a:t>
            </a:r>
            <a:r>
              <a:rPr dirty="0" sz="1800">
                <a:solidFill>
                  <a:srgbClr val="666666"/>
                </a:solidFill>
                <a:latin typeface="NGQARG+Lato-Regular"/>
                <a:cs typeface="NGQARG+Lato-Regular"/>
              </a:rPr>
              <a:t> </a:t>
            </a:r>
            <a:r>
              <a:rPr dirty="0" sz="1800">
                <a:solidFill>
                  <a:srgbClr val="666666"/>
                </a:solidFill>
                <a:latin typeface="NGQARG+Lato-Regular"/>
                <a:cs typeface="NGQARG+Lato-Regular"/>
              </a:rPr>
              <a:t>teachers</a:t>
            </a:r>
            <a:r>
              <a:rPr dirty="0" sz="1800">
                <a:solidFill>
                  <a:srgbClr val="666666"/>
                </a:solidFill>
                <a:latin typeface="NGQARG+Lato-Regular"/>
                <a:cs typeface="NGQARG+Lato-Regular"/>
              </a:rPr>
              <a:t> </a:t>
            </a:r>
            <a:r>
              <a:rPr dirty="0" sz="1800">
                <a:solidFill>
                  <a:srgbClr val="666666"/>
                </a:solidFill>
                <a:latin typeface="NGQARG+Lato-Regular"/>
                <a:cs typeface="NGQARG+Lato-Regular"/>
              </a:rPr>
              <a:t>in</a:t>
            </a:r>
            <a:r>
              <a:rPr dirty="0" sz="1800">
                <a:solidFill>
                  <a:srgbClr val="666666"/>
                </a:solidFill>
                <a:latin typeface="NGQARG+Lato-Regular"/>
                <a:cs typeface="NGQARG+Lato-Regular"/>
              </a:rPr>
              <a:t> </a:t>
            </a:r>
            <a:r>
              <a:rPr dirty="0" sz="1800">
                <a:solidFill>
                  <a:srgbClr val="666666"/>
                </a:solidFill>
                <a:latin typeface="NGQARG+Lato-Regular"/>
                <a:cs typeface="NGQARG+Lato-Regular"/>
              </a:rPr>
              <a:t>keeping</a:t>
            </a:r>
            <a:r>
              <a:rPr dirty="0" sz="1800">
                <a:solidFill>
                  <a:srgbClr val="666666"/>
                </a:solidFill>
                <a:latin typeface="NGQARG+Lato-Regular"/>
                <a:cs typeface="NGQARG+Lato-Regular"/>
              </a:rPr>
              <a:t> </a:t>
            </a:r>
            <a:r>
              <a:rPr dirty="0" sz="1800">
                <a:solidFill>
                  <a:srgbClr val="666666"/>
                </a:solidFill>
                <a:latin typeface="NGQARG+Lato-Regular"/>
                <a:cs typeface="NGQARG+Lato-Regular"/>
              </a:rPr>
              <a:t>students</a:t>
            </a:r>
            <a:r>
              <a:rPr dirty="0" sz="1800">
                <a:solidFill>
                  <a:srgbClr val="666666"/>
                </a:solidFill>
                <a:latin typeface="NGQARG+Lato-Regular"/>
                <a:cs typeface="NGQARG+Lato-Regular"/>
              </a:rPr>
              <a:t> </a:t>
            </a:r>
            <a:r>
              <a:rPr dirty="0" sz="1800">
                <a:solidFill>
                  <a:srgbClr val="666666"/>
                </a:solidFill>
                <a:latin typeface="NGQARG+Lato-Regular"/>
                <a:cs typeface="NGQARG+Lato-Regular"/>
              </a:rPr>
              <a:t>calm</a:t>
            </a:r>
            <a:r>
              <a:rPr dirty="0" sz="1800">
                <a:solidFill>
                  <a:srgbClr val="666666"/>
                </a:solidFill>
                <a:latin typeface="NGQARG+Lato-Regular"/>
                <a:cs typeface="NGQARG+Lato-Regular"/>
              </a:rPr>
              <a:t> </a:t>
            </a:r>
            <a:r>
              <a:rPr dirty="0" sz="1800">
                <a:solidFill>
                  <a:srgbClr val="666666"/>
                </a:solidFill>
                <a:latin typeface="NGQARG+Lato-Regular"/>
                <a:cs typeface="NGQARG+Lato-Regular"/>
              </a:rPr>
              <a:t>and</a:t>
            </a:r>
            <a:r>
              <a:rPr dirty="0" sz="1800">
                <a:solidFill>
                  <a:srgbClr val="666666"/>
                </a:solidFill>
                <a:latin typeface="NGQARG+Lato-Regular"/>
                <a:cs typeface="NGQARG+Lato-Regular"/>
              </a:rPr>
              <a:t> </a:t>
            </a:r>
            <a:r>
              <a:rPr dirty="0" sz="1800">
                <a:solidFill>
                  <a:srgbClr val="666666"/>
                </a:solidFill>
                <a:latin typeface="NGQARG+Lato-Regular"/>
                <a:cs typeface="NGQARG+Lato-Regular"/>
              </a:rPr>
              <a:t>engaged</a:t>
            </a:r>
          </a:p>
          <a:p>
            <a:pPr marL="0" marR="0">
              <a:lnSpc>
                <a:spcPts val="2010"/>
              </a:lnSpc>
              <a:spcBef>
                <a:spcPts val="499"/>
              </a:spcBef>
              <a:spcAft>
                <a:spcPts val="0"/>
              </a:spcAft>
            </a:pPr>
            <a:r>
              <a:rPr dirty="0" sz="1800">
                <a:solidFill>
                  <a:srgbClr val="666666"/>
                </a:solidFill>
                <a:latin typeface="FUARNM+ArialMT"/>
                <a:cs typeface="FUARNM+ArialMT"/>
              </a:rPr>
              <a:t>○</a:t>
            </a:r>
            <a:r>
              <a:rPr dirty="0" sz="1800" spc="1163">
                <a:solidFill>
                  <a:srgbClr val="666666"/>
                </a:solidFill>
                <a:latin typeface="Times New Roman"/>
                <a:cs typeface="Times New Roman"/>
              </a:rPr>
              <a:t> </a:t>
            </a:r>
            <a:r>
              <a:rPr dirty="0" sz="1800">
                <a:solidFill>
                  <a:srgbClr val="666666"/>
                </a:solidFill>
                <a:latin typeface="NGQARG+Lato-Regular"/>
                <a:cs typeface="NGQARG+Lato-Regular"/>
              </a:rPr>
              <a:t>Track</a:t>
            </a:r>
            <a:r>
              <a:rPr dirty="0" sz="1800">
                <a:solidFill>
                  <a:srgbClr val="666666"/>
                </a:solidFill>
                <a:latin typeface="NGQARG+Lato-Regular"/>
                <a:cs typeface="NGQARG+Lato-Regular"/>
              </a:rPr>
              <a:t> </a:t>
            </a:r>
            <a:r>
              <a:rPr dirty="0" sz="1800">
                <a:solidFill>
                  <a:srgbClr val="666666"/>
                </a:solidFill>
                <a:latin typeface="NGQARG+Lato-Regular"/>
                <a:cs typeface="NGQARG+Lato-Regular"/>
              </a:rPr>
              <a:t>students</a:t>
            </a:r>
            <a:r>
              <a:rPr dirty="0" sz="1800">
                <a:solidFill>
                  <a:srgbClr val="666666"/>
                </a:solidFill>
                <a:latin typeface="NGQARG+Lato-Regular"/>
                <a:cs typeface="NGQARG+Lato-Regular"/>
              </a:rPr>
              <a:t> </a:t>
            </a:r>
            <a:r>
              <a:rPr dirty="0" sz="1800">
                <a:solidFill>
                  <a:srgbClr val="666666"/>
                </a:solidFill>
                <a:latin typeface="NGQARG+Lato-Regular"/>
                <a:cs typeface="NGQARG+Lato-Regular"/>
              </a:rPr>
              <a:t>throughout</a:t>
            </a:r>
            <a:r>
              <a:rPr dirty="0" sz="1800">
                <a:solidFill>
                  <a:srgbClr val="666666"/>
                </a:solidFill>
                <a:latin typeface="NGQARG+Lato-Regular"/>
                <a:cs typeface="NGQARG+Lato-Regular"/>
              </a:rPr>
              <a:t> </a:t>
            </a:r>
            <a:r>
              <a:rPr dirty="0" sz="1800">
                <a:solidFill>
                  <a:srgbClr val="666666"/>
                </a:solidFill>
                <a:latin typeface="NGQARG+Lato-Regular"/>
                <a:cs typeface="NGQARG+Lato-Regular"/>
              </a:rPr>
              <a:t>the</a:t>
            </a:r>
            <a:r>
              <a:rPr dirty="0" sz="1800">
                <a:solidFill>
                  <a:srgbClr val="666666"/>
                </a:solidFill>
                <a:latin typeface="NGQARG+Lato-Regular"/>
                <a:cs typeface="NGQARG+Lato-Regular"/>
              </a:rPr>
              <a:t> </a:t>
            </a:r>
            <a:r>
              <a:rPr dirty="0" sz="1800">
                <a:solidFill>
                  <a:srgbClr val="666666"/>
                </a:solidFill>
                <a:latin typeface="NGQARG+Lato-Regular"/>
                <a:cs typeface="NGQARG+Lato-Regular"/>
              </a:rPr>
              <a:t>lifecycle</a:t>
            </a:r>
            <a:r>
              <a:rPr dirty="0" sz="1800">
                <a:solidFill>
                  <a:srgbClr val="666666"/>
                </a:solidFill>
                <a:latin typeface="NGQARG+Lato-Regular"/>
                <a:cs typeface="NGQARG+Lato-Regular"/>
              </a:rPr>
              <a:t> </a:t>
            </a:r>
            <a:r>
              <a:rPr dirty="0" sz="1800">
                <a:solidFill>
                  <a:srgbClr val="666666"/>
                </a:solidFill>
                <a:latin typeface="NGQARG+Lato-Regular"/>
                <a:cs typeface="NGQARG+Lato-Regular"/>
              </a:rPr>
              <a:t>of</a:t>
            </a:r>
            <a:r>
              <a:rPr dirty="0" sz="1800">
                <a:solidFill>
                  <a:srgbClr val="666666"/>
                </a:solidFill>
                <a:latin typeface="NGQARG+Lato-Regular"/>
                <a:cs typeface="NGQARG+Lato-Regular"/>
              </a:rPr>
              <a:t> </a:t>
            </a:r>
            <a:r>
              <a:rPr dirty="0" sz="1800">
                <a:solidFill>
                  <a:srgbClr val="666666"/>
                </a:solidFill>
                <a:latin typeface="NGQARG+Lato-Regular"/>
                <a:cs typeface="NGQARG+Lato-Regular"/>
              </a:rPr>
              <a:t>the</a:t>
            </a:r>
          </a:p>
          <a:p>
            <a:pPr marL="342900" marR="0">
              <a:lnSpc>
                <a:spcPts val="1981"/>
              </a:lnSpc>
              <a:spcBef>
                <a:spcPts val="449"/>
              </a:spcBef>
              <a:spcAft>
                <a:spcPts val="0"/>
              </a:spcAft>
            </a:pPr>
            <a:r>
              <a:rPr dirty="0" sz="1800">
                <a:solidFill>
                  <a:srgbClr val="666666"/>
                </a:solidFill>
                <a:latin typeface="NGQARG+Lato-Regular"/>
                <a:cs typeface="NGQARG+Lato-Regular"/>
              </a:rPr>
              <a:t>emergency</a:t>
            </a:r>
            <a:r>
              <a:rPr dirty="0" sz="1800">
                <a:solidFill>
                  <a:srgbClr val="666666"/>
                </a:solidFill>
                <a:latin typeface="NGQARG+Lato-Regular"/>
                <a:cs typeface="NGQARG+Lato-Regular"/>
              </a:rPr>
              <a:t> </a:t>
            </a:r>
            <a:r>
              <a:rPr dirty="0" sz="1800">
                <a:solidFill>
                  <a:srgbClr val="666666"/>
                </a:solidFill>
                <a:latin typeface="NGQARG+Lato-Regular"/>
                <a:cs typeface="NGQARG+Lato-Regular"/>
              </a:rPr>
              <a:t>(this</a:t>
            </a:r>
            <a:r>
              <a:rPr dirty="0" sz="1800">
                <a:solidFill>
                  <a:srgbClr val="666666"/>
                </a:solidFill>
                <a:latin typeface="NGQARG+Lato-Regular"/>
                <a:cs typeface="NGQARG+Lato-Regular"/>
              </a:rPr>
              <a:t> </a:t>
            </a:r>
            <a:r>
              <a:rPr dirty="0" sz="1800">
                <a:solidFill>
                  <a:srgbClr val="666666"/>
                </a:solidFill>
                <a:latin typeface="NGQARG+Lato-Regular"/>
                <a:cs typeface="NGQARG+Lato-Regular"/>
              </a:rPr>
              <a:t>may</a:t>
            </a:r>
            <a:r>
              <a:rPr dirty="0" sz="1800">
                <a:solidFill>
                  <a:srgbClr val="666666"/>
                </a:solidFill>
                <a:latin typeface="NGQARG+Lato-Regular"/>
                <a:cs typeface="NGQARG+Lato-Regular"/>
              </a:rPr>
              <a:t> </a:t>
            </a:r>
            <a:r>
              <a:rPr dirty="0" sz="1800">
                <a:solidFill>
                  <a:srgbClr val="666666"/>
                </a:solidFill>
                <a:latin typeface="NGQARG+Lato-Regular"/>
                <a:cs typeface="NGQARG+Lato-Regular"/>
              </a:rPr>
              <a:t>mean</a:t>
            </a:r>
            <a:r>
              <a:rPr dirty="0" sz="1800">
                <a:solidFill>
                  <a:srgbClr val="666666"/>
                </a:solidFill>
                <a:latin typeface="NGQARG+Lato-Regular"/>
                <a:cs typeface="NGQARG+Lato-Regular"/>
              </a:rPr>
              <a:t> </a:t>
            </a:r>
            <a:r>
              <a:rPr dirty="0" sz="1800">
                <a:solidFill>
                  <a:srgbClr val="666666"/>
                </a:solidFill>
                <a:latin typeface="NGQARG+Lato-Regular"/>
                <a:cs typeface="NGQARG+Lato-Regular"/>
              </a:rPr>
              <a:t>taking</a:t>
            </a:r>
            <a:r>
              <a:rPr dirty="0" sz="1800">
                <a:solidFill>
                  <a:srgbClr val="666666"/>
                </a:solidFill>
                <a:latin typeface="NGQARG+Lato-Regular"/>
                <a:cs typeface="NGQARG+Lato-Regular"/>
              </a:rPr>
              <a:t> </a:t>
            </a:r>
            <a:r>
              <a:rPr dirty="0" sz="1800">
                <a:solidFill>
                  <a:srgbClr val="666666"/>
                </a:solidFill>
                <a:latin typeface="NGQARG+Lato-Regular"/>
                <a:cs typeface="NGQARG+Lato-Regular"/>
              </a:rPr>
              <a:t>attendance</a:t>
            </a:r>
            <a:r>
              <a:rPr dirty="0" sz="1800">
                <a:solidFill>
                  <a:srgbClr val="666666"/>
                </a:solidFill>
                <a:latin typeface="NGQARG+Lato-Regular"/>
                <a:cs typeface="NGQARG+Lato-Regular"/>
              </a:rPr>
              <a:t> </a:t>
            </a:r>
            <a:r>
              <a:rPr dirty="0" sz="1800">
                <a:solidFill>
                  <a:srgbClr val="666666"/>
                </a:solidFill>
                <a:latin typeface="NGQARG+Lato-Regular"/>
                <a:cs typeface="NGQARG+Lato-Regular"/>
              </a:rPr>
              <a:t>multiple</a:t>
            </a:r>
          </a:p>
          <a:p>
            <a:pPr marL="342900" marR="0">
              <a:lnSpc>
                <a:spcPts val="1981"/>
              </a:lnSpc>
              <a:spcBef>
                <a:spcPts val="502"/>
              </a:spcBef>
              <a:spcAft>
                <a:spcPts val="0"/>
              </a:spcAft>
            </a:pPr>
            <a:r>
              <a:rPr dirty="0" sz="1800">
                <a:solidFill>
                  <a:srgbClr val="666666"/>
                </a:solidFill>
                <a:latin typeface="NGQARG+Lato-Regular"/>
                <a:cs typeface="NGQARG+Lato-Regular"/>
              </a:rPr>
              <a:t>times)</a:t>
            </a:r>
          </a:p>
        </p:txBody>
      </p:sp>
      <p:sp>
        <p:nvSpPr>
          <p:cNvPr id="7" name="object 7"/>
          <p:cNvSpPr txBox="1"/>
          <p:nvPr/>
        </p:nvSpPr>
        <p:spPr>
          <a:xfrm>
            <a:off x="812225" y="4393565"/>
            <a:ext cx="6058995" cy="605256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0" marR="0">
              <a:lnSpc>
                <a:spcPts val="2010"/>
              </a:lnSpc>
              <a:spcBef>
                <a:spcPts val="0"/>
              </a:spcBef>
              <a:spcAft>
                <a:spcPts val="0"/>
              </a:spcAft>
            </a:pPr>
            <a:r>
              <a:rPr dirty="0" sz="1800">
                <a:solidFill>
                  <a:srgbClr val="666666"/>
                </a:solidFill>
                <a:latin typeface="FUARNM+ArialMT"/>
                <a:cs typeface="FUARNM+ArialMT"/>
              </a:rPr>
              <a:t>○</a:t>
            </a:r>
            <a:r>
              <a:rPr dirty="0" sz="1800" spc="1163">
                <a:solidFill>
                  <a:srgbClr val="666666"/>
                </a:solidFill>
                <a:latin typeface="Times New Roman"/>
                <a:cs typeface="Times New Roman"/>
              </a:rPr>
              <a:t> </a:t>
            </a:r>
            <a:r>
              <a:rPr dirty="0" sz="1800">
                <a:solidFill>
                  <a:srgbClr val="666666"/>
                </a:solidFill>
                <a:latin typeface="NGQARG+Lato-Regular"/>
                <a:cs typeface="NGQARG+Lato-Regular"/>
              </a:rPr>
              <a:t>Make</a:t>
            </a:r>
            <a:r>
              <a:rPr dirty="0" sz="1800" spc="169">
                <a:solidFill>
                  <a:srgbClr val="666666"/>
                </a:solidFill>
                <a:latin typeface="NGQARG+Lato-Regular"/>
                <a:cs typeface="NGQARG+Lato-Regular"/>
              </a:rPr>
              <a:t> </a:t>
            </a:r>
            <a:r>
              <a:rPr dirty="0" sz="1800">
                <a:solidFill>
                  <a:srgbClr val="666666"/>
                </a:solidFill>
                <a:latin typeface="NGQARG+Lato-Regular"/>
                <a:cs typeface="NGQARG+Lato-Regular"/>
              </a:rPr>
              <a:t>sure</a:t>
            </a:r>
            <a:r>
              <a:rPr dirty="0" sz="1800" spc="227">
                <a:solidFill>
                  <a:srgbClr val="666666"/>
                </a:solidFill>
                <a:latin typeface="NGQARG+Lato-Regular"/>
                <a:cs typeface="NGQARG+Lato-Regular"/>
              </a:rPr>
              <a:t> </a:t>
            </a:r>
            <a:r>
              <a:rPr dirty="0" sz="1800">
                <a:solidFill>
                  <a:srgbClr val="666666"/>
                </a:solidFill>
                <a:latin typeface="NGQARG+Lato-Regular"/>
                <a:cs typeface="NGQARG+Lato-Regular"/>
              </a:rPr>
              <a:t>no</a:t>
            </a:r>
            <a:r>
              <a:rPr dirty="0" sz="1800" spc="240">
                <a:solidFill>
                  <a:srgbClr val="666666"/>
                </a:solidFill>
                <a:latin typeface="NGQARG+Lato-Regular"/>
                <a:cs typeface="NGQARG+Lato-Regular"/>
              </a:rPr>
              <a:t> </a:t>
            </a:r>
            <a:r>
              <a:rPr dirty="0" sz="1800">
                <a:solidFill>
                  <a:srgbClr val="666666"/>
                </a:solidFill>
                <a:latin typeface="NGQARG+Lato-Regular"/>
                <a:cs typeface="NGQARG+Lato-Regular"/>
              </a:rPr>
              <a:t>students</a:t>
            </a:r>
            <a:r>
              <a:rPr dirty="0" sz="1800" spc="223">
                <a:solidFill>
                  <a:srgbClr val="666666"/>
                </a:solidFill>
                <a:latin typeface="NGQARG+Lato-Regular"/>
                <a:cs typeface="NGQARG+Lato-Regular"/>
              </a:rPr>
              <a:t> </a:t>
            </a:r>
            <a:r>
              <a:rPr dirty="0" sz="1800">
                <a:solidFill>
                  <a:srgbClr val="666666"/>
                </a:solidFill>
                <a:latin typeface="NGQARG+Lato-Regular"/>
                <a:cs typeface="NGQARG+Lato-Regular"/>
              </a:rPr>
              <a:t>leave</a:t>
            </a:r>
            <a:r>
              <a:rPr dirty="0" sz="1800" spc="182">
                <a:solidFill>
                  <a:srgbClr val="666666"/>
                </a:solidFill>
                <a:latin typeface="NGQARG+Lato-Regular"/>
                <a:cs typeface="NGQARG+Lato-Regular"/>
              </a:rPr>
              <a:t> </a:t>
            </a:r>
            <a:r>
              <a:rPr dirty="0" sz="1800">
                <a:solidFill>
                  <a:srgbClr val="666666"/>
                </a:solidFill>
                <a:latin typeface="NGQARG+Lato-Regular"/>
                <a:cs typeface="NGQARG+Lato-Regular"/>
              </a:rPr>
              <a:t>the</a:t>
            </a:r>
            <a:r>
              <a:rPr dirty="0" sz="1800" spc="238">
                <a:solidFill>
                  <a:srgbClr val="666666"/>
                </a:solidFill>
                <a:latin typeface="NGQARG+Lato-Regular"/>
                <a:cs typeface="NGQARG+Lato-Regular"/>
              </a:rPr>
              <a:t> </a:t>
            </a:r>
            <a:r>
              <a:rPr dirty="0" sz="1800">
                <a:solidFill>
                  <a:srgbClr val="666666"/>
                </a:solidFill>
                <a:latin typeface="NGQARG+Lato-Regular"/>
                <a:cs typeface="NGQARG+Lato-Regular"/>
              </a:rPr>
              <a:t>designated</a:t>
            </a:r>
            <a:r>
              <a:rPr dirty="0" sz="1800" spc="221">
                <a:solidFill>
                  <a:srgbClr val="666666"/>
                </a:solidFill>
                <a:latin typeface="NGQARG+Lato-Regular"/>
                <a:cs typeface="NGQARG+Lato-Regular"/>
              </a:rPr>
              <a:t> </a:t>
            </a:r>
            <a:r>
              <a:rPr dirty="0" sz="1800">
                <a:solidFill>
                  <a:srgbClr val="666666"/>
                </a:solidFill>
                <a:latin typeface="NGQARG+Lato-Regular"/>
                <a:cs typeface="NGQARG+Lato-Regular"/>
              </a:rPr>
              <a:t>area</a:t>
            </a:r>
            <a:r>
              <a:rPr dirty="0" sz="1800" spc="233">
                <a:solidFill>
                  <a:srgbClr val="666666"/>
                </a:solidFill>
                <a:latin typeface="NGQARG+Lato-Regular"/>
                <a:cs typeface="NGQARG+Lato-Regular"/>
              </a:rPr>
              <a:t> </a:t>
            </a:r>
            <a:r>
              <a:rPr dirty="0" sz="1800">
                <a:solidFill>
                  <a:srgbClr val="666666"/>
                </a:solidFill>
                <a:latin typeface="NGQARG+Lato-Regular"/>
                <a:cs typeface="NGQARG+Lato-Regular"/>
              </a:rPr>
              <a:t>until</a:t>
            </a:r>
          </a:p>
          <a:p>
            <a:pPr marL="342900" marR="0">
              <a:lnSpc>
                <a:spcPts val="1981"/>
              </a:lnSpc>
              <a:spcBef>
                <a:spcPts val="449"/>
              </a:spcBef>
              <a:spcAft>
                <a:spcPts val="0"/>
              </a:spcAft>
            </a:pPr>
            <a:r>
              <a:rPr dirty="0" sz="1800">
                <a:solidFill>
                  <a:srgbClr val="666666"/>
                </a:solidFill>
                <a:latin typeface="MTIAHM+Lato-Regular,Bold"/>
                <a:cs typeface="MTIAHM+Lato-Regular,Bold"/>
              </a:rPr>
              <a:t>reunification</a:t>
            </a:r>
            <a:r>
              <a:rPr dirty="0" sz="1800" spc="-100">
                <a:solidFill>
                  <a:srgbClr val="666666"/>
                </a:solidFill>
                <a:latin typeface="MTIAHM+Lato-Regular,Bold"/>
                <a:cs typeface="MTIAHM+Lato-Regular,Bold"/>
              </a:rPr>
              <a:t> </a:t>
            </a:r>
            <a:r>
              <a:rPr dirty="0" sz="1800">
                <a:solidFill>
                  <a:srgbClr val="666666"/>
                </a:solidFill>
                <a:latin typeface="NGQARG+Lato-Regular"/>
                <a:cs typeface="NGQARG+Lato-Regular"/>
              </a:rPr>
              <a:t>has</a:t>
            </a:r>
            <a:r>
              <a:rPr dirty="0" sz="1800">
                <a:solidFill>
                  <a:srgbClr val="666666"/>
                </a:solidFill>
                <a:latin typeface="NGQARG+Lato-Regular"/>
                <a:cs typeface="NGQARG+Lato-Regular"/>
              </a:rPr>
              <a:t> </a:t>
            </a:r>
            <a:r>
              <a:rPr dirty="0" sz="1800">
                <a:solidFill>
                  <a:srgbClr val="666666"/>
                </a:solidFill>
                <a:latin typeface="NGQARG+Lato-Regular"/>
                <a:cs typeface="NGQARG+Lato-Regular"/>
              </a:rPr>
              <a:t>been</a:t>
            </a:r>
            <a:r>
              <a:rPr dirty="0" sz="1800">
                <a:solidFill>
                  <a:srgbClr val="666666"/>
                </a:solidFill>
                <a:latin typeface="NGQARG+Lato-Regular"/>
                <a:cs typeface="NGQARG+Lato-Regular"/>
              </a:rPr>
              <a:t> </a:t>
            </a:r>
            <a:r>
              <a:rPr dirty="0" sz="1800">
                <a:solidFill>
                  <a:srgbClr val="666666"/>
                </a:solidFill>
                <a:latin typeface="NGQARG+Lato-Regular"/>
                <a:cs typeface="NGQARG+Lato-Regular"/>
              </a:rPr>
              <a:t>initiated</a:t>
            </a:r>
          </a:p>
        </p:txBody>
      </p:sp>
    </p:spTree>
  </p:cSld>
  <p:clrMapOvr>
    <a:masterClrMapping/>
  </p:clrMapOvr>
</p:sld>
</file>

<file path=ppt/slides/slide30.xml><?xml version="1.0" encoding="utf-8"?>
<p:sld xmlns:p="http://schemas.openxmlformats.org/presentationml/2006/main" xmlns:a="http://schemas.openxmlformats.org/drawingml/2006/main" xmlns:r="http://schemas.openxmlformats.org/officeDocument/2006/relationships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" name="object 1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blipFill>
            <a:blip cstate="print" r:embed="rId2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/>
        </p:txBody>
      </p:sp>
      <p:sp>
        <p:nvSpPr>
          <p:cNvPr id="3" name="object 3"/>
          <p:cNvSpPr txBox="1"/>
          <p:nvPr/>
        </p:nvSpPr>
        <p:spPr>
          <a:xfrm>
            <a:off x="820875" y="730884"/>
            <a:ext cx="5974397" cy="409257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0" marR="0">
              <a:lnSpc>
                <a:spcPts val="2922"/>
              </a:lnSpc>
              <a:spcBef>
                <a:spcPts val="0"/>
              </a:spcBef>
              <a:spcAft>
                <a:spcPts val="0"/>
              </a:spcAft>
            </a:pPr>
            <a:r>
              <a:rPr dirty="0" sz="2500" b="1">
                <a:solidFill>
                  <a:srgbClr val="1a1a1a"/>
                </a:solidFill>
                <a:latin typeface="BCEHTT+Raleway-Bold"/>
                <a:cs typeface="BCEHTT+Raleway-Bold"/>
              </a:rPr>
              <a:t>Attendance,</a:t>
            </a:r>
            <a:r>
              <a:rPr dirty="0" sz="2500" b="1">
                <a:solidFill>
                  <a:srgbClr val="1a1a1a"/>
                </a:solidFill>
                <a:latin typeface="BCEHTT+Raleway-Bold"/>
                <a:cs typeface="BCEHTT+Raleway-Bold"/>
              </a:rPr>
              <a:t> </a:t>
            </a:r>
            <a:r>
              <a:rPr dirty="0" sz="2500" b="1">
                <a:solidFill>
                  <a:srgbClr val="1a1a1a"/>
                </a:solidFill>
                <a:latin typeface="BCEHTT+Raleway-Bold"/>
                <a:cs typeface="BCEHTT+Raleway-Bold"/>
              </a:rPr>
              <a:t>Assembly</a:t>
            </a:r>
            <a:r>
              <a:rPr dirty="0" sz="2500" b="1">
                <a:solidFill>
                  <a:srgbClr val="1a1a1a"/>
                </a:solidFill>
                <a:latin typeface="BCEHTT+Raleway-Bold"/>
                <a:cs typeface="BCEHTT+Raleway-Bold"/>
              </a:rPr>
              <a:t> </a:t>
            </a:r>
            <a:r>
              <a:rPr dirty="0" sz="2500" b="1">
                <a:solidFill>
                  <a:srgbClr val="1a1a1a"/>
                </a:solidFill>
                <a:latin typeface="BCEHTT+Raleway-Bold"/>
                <a:cs typeface="BCEHTT+Raleway-Bold"/>
              </a:rPr>
              <a:t>&amp;</a:t>
            </a:r>
            <a:r>
              <a:rPr dirty="0" sz="2500" b="1">
                <a:solidFill>
                  <a:srgbClr val="1a1a1a"/>
                </a:solidFill>
                <a:latin typeface="BCEHTT+Raleway-Bold"/>
                <a:cs typeface="BCEHTT+Raleway-Bold"/>
              </a:rPr>
              <a:t> </a:t>
            </a:r>
            <a:r>
              <a:rPr dirty="0" sz="2500" b="1">
                <a:solidFill>
                  <a:srgbClr val="1a1a1a"/>
                </a:solidFill>
                <a:latin typeface="BCEHTT+Raleway-Bold"/>
                <a:cs typeface="BCEHTT+Raleway-Bold"/>
              </a:rPr>
              <a:t>Reunification</a:t>
            </a:r>
          </a:p>
        </p:txBody>
      </p:sp>
      <p:sp>
        <p:nvSpPr>
          <p:cNvPr id="4" name="object 4"/>
          <p:cNvSpPr txBox="1"/>
          <p:nvPr/>
        </p:nvSpPr>
        <p:spPr>
          <a:xfrm>
            <a:off x="3957106" y="1363440"/>
            <a:ext cx="4432477" cy="296512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0" marR="0">
              <a:lnSpc>
                <a:spcPts val="2010"/>
              </a:lnSpc>
              <a:spcBef>
                <a:spcPts val="0"/>
              </a:spcBef>
              <a:spcAft>
                <a:spcPts val="0"/>
              </a:spcAft>
            </a:pPr>
            <a:r>
              <a:rPr dirty="0" sz="1800">
                <a:solidFill>
                  <a:srgbClr val="666666"/>
                </a:solidFill>
                <a:latin typeface="FUARNM+ArialMT"/>
                <a:cs typeface="FUARNM+ArialMT"/>
              </a:rPr>
              <a:t>●</a:t>
            </a:r>
            <a:r>
              <a:rPr dirty="0" sz="1800" spc="1163">
                <a:solidFill>
                  <a:srgbClr val="666666"/>
                </a:solidFill>
                <a:latin typeface="Times New Roman"/>
                <a:cs typeface="Times New Roman"/>
              </a:rPr>
              <a:t> </a:t>
            </a:r>
            <a:r>
              <a:rPr dirty="0" sz="1800">
                <a:solidFill>
                  <a:srgbClr val="666666"/>
                </a:solidFill>
                <a:latin typeface="NGQARG+Lato-Regular"/>
                <a:cs typeface="NGQARG+Lato-Regular"/>
              </a:rPr>
              <a:t>This</a:t>
            </a:r>
            <a:r>
              <a:rPr dirty="0" sz="1800">
                <a:solidFill>
                  <a:srgbClr val="666666"/>
                </a:solidFill>
                <a:latin typeface="NGQARG+Lato-Regular"/>
                <a:cs typeface="NGQARG+Lato-Regular"/>
              </a:rPr>
              <a:t> </a:t>
            </a:r>
            <a:r>
              <a:rPr dirty="0" sz="1800">
                <a:solidFill>
                  <a:srgbClr val="666666"/>
                </a:solidFill>
                <a:latin typeface="NGQARG+Lato-Regular"/>
                <a:cs typeface="NGQARG+Lato-Regular"/>
              </a:rPr>
              <a:t>team</a:t>
            </a:r>
            <a:r>
              <a:rPr dirty="0" sz="1800">
                <a:solidFill>
                  <a:srgbClr val="666666"/>
                </a:solidFill>
                <a:latin typeface="NGQARG+Lato-Regular"/>
                <a:cs typeface="NGQARG+Lato-Regular"/>
              </a:rPr>
              <a:t> </a:t>
            </a:r>
            <a:r>
              <a:rPr dirty="0" sz="1800">
                <a:solidFill>
                  <a:srgbClr val="666666"/>
                </a:solidFill>
                <a:latin typeface="NGQARG+Lato-Regular"/>
                <a:cs typeface="NGQARG+Lato-Regular"/>
              </a:rPr>
              <a:t>is</a:t>
            </a:r>
            <a:r>
              <a:rPr dirty="0" sz="1800">
                <a:solidFill>
                  <a:srgbClr val="666666"/>
                </a:solidFill>
                <a:latin typeface="NGQARG+Lato-Regular"/>
                <a:cs typeface="NGQARG+Lato-Regular"/>
              </a:rPr>
              <a:t> </a:t>
            </a:r>
            <a:r>
              <a:rPr dirty="0" sz="1800">
                <a:solidFill>
                  <a:srgbClr val="666666"/>
                </a:solidFill>
                <a:latin typeface="NGQARG+Lato-Regular"/>
                <a:cs typeface="NGQARG+Lato-Regular"/>
              </a:rPr>
              <a:t>also</a:t>
            </a:r>
            <a:r>
              <a:rPr dirty="0" sz="1800">
                <a:solidFill>
                  <a:srgbClr val="666666"/>
                </a:solidFill>
                <a:latin typeface="NGQARG+Lato-Regular"/>
                <a:cs typeface="NGQARG+Lato-Regular"/>
              </a:rPr>
              <a:t> </a:t>
            </a:r>
            <a:r>
              <a:rPr dirty="0" sz="1800">
                <a:solidFill>
                  <a:srgbClr val="666666"/>
                </a:solidFill>
                <a:latin typeface="NGQARG+Lato-Regular"/>
                <a:cs typeface="NGQARG+Lato-Regular"/>
              </a:rPr>
              <a:t>responsible</a:t>
            </a:r>
            <a:r>
              <a:rPr dirty="0" sz="1800">
                <a:solidFill>
                  <a:srgbClr val="666666"/>
                </a:solidFill>
                <a:latin typeface="NGQARG+Lato-Regular"/>
                <a:cs typeface="NGQARG+Lato-Regular"/>
              </a:rPr>
              <a:t> </a:t>
            </a:r>
            <a:r>
              <a:rPr dirty="0" sz="1800">
                <a:solidFill>
                  <a:srgbClr val="666666"/>
                </a:solidFill>
                <a:latin typeface="NGQARG+Lato-Regular"/>
                <a:cs typeface="NGQARG+Lato-Regular"/>
              </a:rPr>
              <a:t>for</a:t>
            </a:r>
            <a:r>
              <a:rPr dirty="0" sz="1800">
                <a:solidFill>
                  <a:srgbClr val="666666"/>
                </a:solidFill>
                <a:latin typeface="NGQARG+Lato-Regular"/>
                <a:cs typeface="NGQARG+Lato-Regular"/>
              </a:rPr>
              <a:t> </a:t>
            </a:r>
            <a:r>
              <a:rPr dirty="0" sz="1800">
                <a:solidFill>
                  <a:srgbClr val="666666"/>
                </a:solidFill>
                <a:latin typeface="NGQARG+Lato-Regular"/>
                <a:cs typeface="NGQARG+Lato-Regular"/>
              </a:rPr>
              <a:t>helping</a:t>
            </a:r>
          </a:p>
        </p:txBody>
      </p:sp>
      <p:sp>
        <p:nvSpPr>
          <p:cNvPr id="5" name="object 5"/>
          <p:cNvSpPr txBox="1"/>
          <p:nvPr/>
        </p:nvSpPr>
        <p:spPr>
          <a:xfrm>
            <a:off x="4300006" y="1651476"/>
            <a:ext cx="4176674" cy="577824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0" marR="0">
              <a:lnSpc>
                <a:spcPts val="1981"/>
              </a:lnSpc>
              <a:spcBef>
                <a:spcPts val="0"/>
              </a:spcBef>
              <a:spcAft>
                <a:spcPts val="0"/>
              </a:spcAft>
            </a:pPr>
            <a:r>
              <a:rPr dirty="0" sz="1800">
                <a:solidFill>
                  <a:srgbClr val="666666"/>
                </a:solidFill>
                <a:latin typeface="NGQARG+Lato-Regular"/>
                <a:cs typeface="NGQARG+Lato-Regular"/>
              </a:rPr>
              <a:t>parents</a:t>
            </a:r>
            <a:r>
              <a:rPr dirty="0" sz="1800">
                <a:solidFill>
                  <a:srgbClr val="666666"/>
                </a:solidFill>
                <a:latin typeface="NGQARG+Lato-Regular"/>
                <a:cs typeface="NGQARG+Lato-Regular"/>
              </a:rPr>
              <a:t> </a:t>
            </a:r>
            <a:r>
              <a:rPr dirty="0" sz="1800">
                <a:solidFill>
                  <a:srgbClr val="666666"/>
                </a:solidFill>
                <a:latin typeface="NGQARG+Lato-Regular"/>
                <a:cs typeface="NGQARG+Lato-Regular"/>
              </a:rPr>
              <a:t>reunite</a:t>
            </a:r>
            <a:r>
              <a:rPr dirty="0" sz="1800">
                <a:solidFill>
                  <a:srgbClr val="666666"/>
                </a:solidFill>
                <a:latin typeface="NGQARG+Lato-Regular"/>
                <a:cs typeface="NGQARG+Lato-Regular"/>
              </a:rPr>
              <a:t> </a:t>
            </a:r>
            <a:r>
              <a:rPr dirty="0" sz="1800">
                <a:solidFill>
                  <a:srgbClr val="666666"/>
                </a:solidFill>
                <a:latin typeface="NGQARG+Lato-Regular"/>
                <a:cs typeface="NGQARG+Lato-Regular"/>
              </a:rPr>
              <a:t>with</a:t>
            </a:r>
            <a:r>
              <a:rPr dirty="0" sz="1800">
                <a:solidFill>
                  <a:srgbClr val="666666"/>
                </a:solidFill>
                <a:latin typeface="NGQARG+Lato-Regular"/>
                <a:cs typeface="NGQARG+Lato-Regular"/>
              </a:rPr>
              <a:t> </a:t>
            </a:r>
            <a:r>
              <a:rPr dirty="0" sz="1800">
                <a:solidFill>
                  <a:srgbClr val="666666"/>
                </a:solidFill>
                <a:latin typeface="NGQARG+Lato-Regular"/>
                <a:cs typeface="NGQARG+Lato-Regular"/>
              </a:rPr>
              <a:t>their</a:t>
            </a:r>
            <a:r>
              <a:rPr dirty="0" sz="1800">
                <a:solidFill>
                  <a:srgbClr val="666666"/>
                </a:solidFill>
                <a:latin typeface="NGQARG+Lato-Regular"/>
                <a:cs typeface="NGQARG+Lato-Regular"/>
              </a:rPr>
              <a:t> </a:t>
            </a:r>
            <a:r>
              <a:rPr dirty="0" sz="1800">
                <a:solidFill>
                  <a:srgbClr val="666666"/>
                </a:solidFill>
                <a:latin typeface="NGQARG+Lato-Regular"/>
                <a:cs typeface="NGQARG+Lato-Regular"/>
              </a:rPr>
              <a:t>children</a:t>
            </a:r>
            <a:r>
              <a:rPr dirty="0" sz="1800">
                <a:solidFill>
                  <a:srgbClr val="666666"/>
                </a:solidFill>
                <a:latin typeface="NGQARG+Lato-Regular"/>
                <a:cs typeface="NGQARG+Lato-Regular"/>
              </a:rPr>
              <a:t> </a:t>
            </a:r>
            <a:r>
              <a:rPr dirty="0" sz="1800">
                <a:solidFill>
                  <a:srgbClr val="666666"/>
                </a:solidFill>
                <a:latin typeface="NGQARG+Lato-Regular"/>
                <a:cs typeface="NGQARG+Lato-Regular"/>
              </a:rPr>
              <a:t>in</a:t>
            </a:r>
            <a:r>
              <a:rPr dirty="0" sz="1800">
                <a:solidFill>
                  <a:srgbClr val="666666"/>
                </a:solidFill>
                <a:latin typeface="NGQARG+Lato-Regular"/>
                <a:cs typeface="NGQARG+Lato-Regular"/>
              </a:rPr>
              <a:t> </a:t>
            </a:r>
            <a:r>
              <a:rPr dirty="0" sz="1800">
                <a:solidFill>
                  <a:srgbClr val="666666"/>
                </a:solidFill>
                <a:latin typeface="NGQARG+Lato-Regular"/>
                <a:cs typeface="NGQARG+Lato-Regular"/>
              </a:rPr>
              <a:t>the</a:t>
            </a:r>
          </a:p>
          <a:p>
            <a:pPr marL="0" marR="0">
              <a:lnSpc>
                <a:spcPts val="1981"/>
              </a:lnSpc>
              <a:spcBef>
                <a:spcPts val="236"/>
              </a:spcBef>
              <a:spcAft>
                <a:spcPts val="0"/>
              </a:spcAft>
            </a:pPr>
            <a:r>
              <a:rPr dirty="0" sz="1800">
                <a:solidFill>
                  <a:srgbClr val="666666"/>
                </a:solidFill>
                <a:latin typeface="NGQARG+Lato-Regular"/>
                <a:cs typeface="NGQARG+Lato-Regular"/>
              </a:rPr>
              <a:t>aftermath</a:t>
            </a:r>
            <a:r>
              <a:rPr dirty="0" sz="1800">
                <a:solidFill>
                  <a:srgbClr val="666666"/>
                </a:solidFill>
                <a:latin typeface="NGQARG+Lato-Regular"/>
                <a:cs typeface="NGQARG+Lato-Regular"/>
              </a:rPr>
              <a:t> </a:t>
            </a:r>
            <a:r>
              <a:rPr dirty="0" sz="1800">
                <a:solidFill>
                  <a:srgbClr val="666666"/>
                </a:solidFill>
                <a:latin typeface="NGQARG+Lato-Regular"/>
                <a:cs typeface="NGQARG+Lato-Regular"/>
              </a:rPr>
              <a:t>of</a:t>
            </a:r>
            <a:r>
              <a:rPr dirty="0" sz="1800">
                <a:solidFill>
                  <a:srgbClr val="666666"/>
                </a:solidFill>
                <a:latin typeface="NGQARG+Lato-Regular"/>
                <a:cs typeface="NGQARG+Lato-Regular"/>
              </a:rPr>
              <a:t> </a:t>
            </a:r>
            <a:r>
              <a:rPr dirty="0" sz="1800">
                <a:solidFill>
                  <a:srgbClr val="666666"/>
                </a:solidFill>
                <a:latin typeface="NGQARG+Lato-Regular"/>
                <a:cs typeface="NGQARG+Lato-Regular"/>
              </a:rPr>
              <a:t>an</a:t>
            </a:r>
            <a:r>
              <a:rPr dirty="0" sz="1800">
                <a:solidFill>
                  <a:srgbClr val="666666"/>
                </a:solidFill>
                <a:latin typeface="NGQARG+Lato-Regular"/>
                <a:cs typeface="NGQARG+Lato-Regular"/>
              </a:rPr>
              <a:t> </a:t>
            </a:r>
            <a:r>
              <a:rPr dirty="0" sz="1800">
                <a:solidFill>
                  <a:srgbClr val="666666"/>
                </a:solidFill>
                <a:latin typeface="NGQARG+Lato-Regular"/>
                <a:cs typeface="NGQARG+Lato-Regular"/>
              </a:rPr>
              <a:t>emergency.</a:t>
            </a:r>
          </a:p>
        </p:txBody>
      </p:sp>
      <p:sp>
        <p:nvSpPr>
          <p:cNvPr id="6" name="object 6"/>
          <p:cNvSpPr txBox="1"/>
          <p:nvPr/>
        </p:nvSpPr>
        <p:spPr>
          <a:xfrm>
            <a:off x="3957106" y="2354548"/>
            <a:ext cx="4720791" cy="577824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0" marR="0">
              <a:lnSpc>
                <a:spcPts val="2010"/>
              </a:lnSpc>
              <a:spcBef>
                <a:spcPts val="0"/>
              </a:spcBef>
              <a:spcAft>
                <a:spcPts val="0"/>
              </a:spcAft>
            </a:pPr>
            <a:r>
              <a:rPr dirty="0" sz="1800">
                <a:solidFill>
                  <a:srgbClr val="666666"/>
                </a:solidFill>
                <a:latin typeface="FUARNM+ArialMT"/>
                <a:cs typeface="FUARNM+ArialMT"/>
              </a:rPr>
              <a:t>●</a:t>
            </a:r>
            <a:r>
              <a:rPr dirty="0" sz="1800" spc="1163">
                <a:solidFill>
                  <a:srgbClr val="666666"/>
                </a:solidFill>
                <a:latin typeface="Times New Roman"/>
                <a:cs typeface="Times New Roman"/>
              </a:rPr>
              <a:t> </a:t>
            </a:r>
            <a:r>
              <a:rPr dirty="0" sz="1800">
                <a:solidFill>
                  <a:srgbClr val="666666"/>
                </a:solidFill>
                <a:latin typeface="NGQARG+Lato-Regular"/>
                <a:cs typeface="NGQARG+Lato-Regular"/>
              </a:rPr>
              <a:t>Accountability</a:t>
            </a:r>
            <a:r>
              <a:rPr dirty="0" sz="1800">
                <a:solidFill>
                  <a:srgbClr val="666666"/>
                </a:solidFill>
                <a:latin typeface="NGQARG+Lato-Regular"/>
                <a:cs typeface="NGQARG+Lato-Regular"/>
              </a:rPr>
              <a:t> </a:t>
            </a:r>
            <a:r>
              <a:rPr dirty="0" sz="1800">
                <a:solidFill>
                  <a:srgbClr val="666666"/>
                </a:solidFill>
                <a:latin typeface="NGQARG+Lato-Regular"/>
                <a:cs typeface="NGQARG+Lato-Regular"/>
              </a:rPr>
              <a:t>is</a:t>
            </a:r>
            <a:r>
              <a:rPr dirty="0" sz="1800">
                <a:solidFill>
                  <a:srgbClr val="666666"/>
                </a:solidFill>
                <a:latin typeface="NGQARG+Lato-Regular"/>
                <a:cs typeface="NGQARG+Lato-Regular"/>
              </a:rPr>
              <a:t> </a:t>
            </a:r>
            <a:r>
              <a:rPr dirty="0" sz="1800">
                <a:solidFill>
                  <a:srgbClr val="666666"/>
                </a:solidFill>
                <a:latin typeface="NGQARG+Lato-Regular"/>
                <a:cs typeface="NGQARG+Lato-Regular"/>
              </a:rPr>
              <a:t>the</a:t>
            </a:r>
            <a:r>
              <a:rPr dirty="0" sz="1800">
                <a:solidFill>
                  <a:srgbClr val="666666"/>
                </a:solidFill>
                <a:latin typeface="NGQARG+Lato-Regular"/>
                <a:cs typeface="NGQARG+Lato-Regular"/>
              </a:rPr>
              <a:t> </a:t>
            </a:r>
            <a:r>
              <a:rPr dirty="0" sz="1800">
                <a:solidFill>
                  <a:srgbClr val="666666"/>
                </a:solidFill>
                <a:latin typeface="NGQARG+Lato-Regular"/>
                <a:cs typeface="NGQARG+Lato-Regular"/>
              </a:rPr>
              <a:t>#1</a:t>
            </a:r>
            <a:r>
              <a:rPr dirty="0" sz="1800">
                <a:solidFill>
                  <a:srgbClr val="666666"/>
                </a:solidFill>
                <a:latin typeface="NGQARG+Lato-Regular"/>
                <a:cs typeface="NGQARG+Lato-Regular"/>
              </a:rPr>
              <a:t> </a:t>
            </a:r>
            <a:r>
              <a:rPr dirty="0" sz="1800">
                <a:solidFill>
                  <a:srgbClr val="666666"/>
                </a:solidFill>
                <a:latin typeface="NGQARG+Lato-Regular"/>
                <a:cs typeface="NGQARG+Lato-Regular"/>
              </a:rPr>
              <a:t>priority</a:t>
            </a:r>
            <a:r>
              <a:rPr dirty="0" sz="1800">
                <a:solidFill>
                  <a:srgbClr val="666666"/>
                </a:solidFill>
                <a:latin typeface="NGQARG+Lato-Regular"/>
                <a:cs typeface="NGQARG+Lato-Regular"/>
              </a:rPr>
              <a:t> </a:t>
            </a:r>
            <a:r>
              <a:rPr dirty="0" sz="1800">
                <a:solidFill>
                  <a:srgbClr val="666666"/>
                </a:solidFill>
                <a:latin typeface="NGQARG+Lato-Regular"/>
                <a:cs typeface="NGQARG+Lato-Regular"/>
              </a:rPr>
              <a:t>during</a:t>
            </a:r>
          </a:p>
          <a:p>
            <a:pPr marL="342900" marR="0">
              <a:lnSpc>
                <a:spcPts val="1981"/>
              </a:lnSpc>
              <a:spcBef>
                <a:spcPts val="233"/>
              </a:spcBef>
              <a:spcAft>
                <a:spcPts val="0"/>
              </a:spcAft>
            </a:pPr>
            <a:r>
              <a:rPr dirty="0" sz="1800">
                <a:solidFill>
                  <a:srgbClr val="666666"/>
                </a:solidFill>
                <a:latin typeface="NGQARG+Lato-Regular"/>
                <a:cs typeface="NGQARG+Lato-Regular"/>
              </a:rPr>
              <a:t>Reunification.</a:t>
            </a:r>
            <a:r>
              <a:rPr dirty="0" sz="1800" spc="-30">
                <a:solidFill>
                  <a:srgbClr val="666666"/>
                </a:solidFill>
                <a:latin typeface="NGQARG+Lato-Regular"/>
                <a:cs typeface="NGQARG+Lato-Regular"/>
              </a:rPr>
              <a:t> </a:t>
            </a:r>
            <a:r>
              <a:rPr dirty="0" sz="1800">
                <a:solidFill>
                  <a:srgbClr val="666666"/>
                </a:solidFill>
                <a:latin typeface="MTIAHM+Lato-Regular,Bold"/>
                <a:cs typeface="MTIAHM+Lato-Regular,Bold"/>
              </a:rPr>
              <a:t>Speed</a:t>
            </a:r>
            <a:r>
              <a:rPr dirty="0" sz="1800" spc="-102">
                <a:solidFill>
                  <a:srgbClr val="666666"/>
                </a:solidFill>
                <a:latin typeface="MTIAHM+Lato-Regular,Bold"/>
                <a:cs typeface="MTIAHM+Lato-Regular,Bold"/>
              </a:rPr>
              <a:t> </a:t>
            </a:r>
            <a:r>
              <a:rPr dirty="0" sz="1800">
                <a:solidFill>
                  <a:srgbClr val="666666"/>
                </a:solidFill>
                <a:latin typeface="MTIAHM+Lato-Regular,Bold"/>
                <a:cs typeface="MTIAHM+Lato-Regular,Bold"/>
              </a:rPr>
              <a:t>is</a:t>
            </a:r>
            <a:r>
              <a:rPr dirty="0" sz="1800" spc="-102">
                <a:solidFill>
                  <a:srgbClr val="666666"/>
                </a:solidFill>
                <a:latin typeface="MTIAHM+Lato-Regular,Bold"/>
                <a:cs typeface="MTIAHM+Lato-Regular,Bold"/>
              </a:rPr>
              <a:t> </a:t>
            </a:r>
            <a:r>
              <a:rPr dirty="0" sz="1800">
                <a:solidFill>
                  <a:srgbClr val="666666"/>
                </a:solidFill>
                <a:latin typeface="MTIAHM+Lato-Regular,Bold"/>
                <a:cs typeface="MTIAHM+Lato-Regular,Bold"/>
              </a:rPr>
              <a:t>not</a:t>
            </a:r>
            <a:r>
              <a:rPr dirty="0" sz="1800" spc="-102">
                <a:solidFill>
                  <a:srgbClr val="666666"/>
                </a:solidFill>
                <a:latin typeface="MTIAHM+Lato-Regular,Bold"/>
                <a:cs typeface="MTIAHM+Lato-Regular,Bold"/>
              </a:rPr>
              <a:t> </a:t>
            </a:r>
            <a:r>
              <a:rPr dirty="0" sz="1800">
                <a:solidFill>
                  <a:srgbClr val="666666"/>
                </a:solidFill>
                <a:latin typeface="MTIAHM+Lato-Regular,Bold"/>
                <a:cs typeface="MTIAHM+Lato-Regular,Bold"/>
              </a:rPr>
              <a:t>important</a:t>
            </a:r>
            <a:r>
              <a:rPr dirty="0" sz="1800" spc="-102">
                <a:solidFill>
                  <a:srgbClr val="666666"/>
                </a:solidFill>
                <a:latin typeface="MTIAHM+Lato-Regular,Bold"/>
                <a:cs typeface="MTIAHM+Lato-Regular,Bold"/>
              </a:rPr>
              <a:t> </a:t>
            </a:r>
            <a:r>
              <a:rPr dirty="0" sz="1800">
                <a:solidFill>
                  <a:srgbClr val="666666"/>
                </a:solidFill>
                <a:latin typeface="MTIAHM+Lato-Regular,Bold"/>
                <a:cs typeface="MTIAHM+Lato-Regular,Bold"/>
              </a:rPr>
              <a:t>here.</a:t>
            </a:r>
          </a:p>
        </p:txBody>
      </p:sp>
      <p:sp>
        <p:nvSpPr>
          <p:cNvPr id="7" name="object 7"/>
          <p:cNvSpPr txBox="1"/>
          <p:nvPr/>
        </p:nvSpPr>
        <p:spPr>
          <a:xfrm>
            <a:off x="3957106" y="3057620"/>
            <a:ext cx="4769205" cy="865860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0" marR="0">
              <a:lnSpc>
                <a:spcPts val="2010"/>
              </a:lnSpc>
              <a:spcBef>
                <a:spcPts val="0"/>
              </a:spcBef>
              <a:spcAft>
                <a:spcPts val="0"/>
              </a:spcAft>
            </a:pPr>
            <a:r>
              <a:rPr dirty="0" sz="1800">
                <a:solidFill>
                  <a:srgbClr val="666666"/>
                </a:solidFill>
                <a:latin typeface="FUARNM+ArialMT"/>
                <a:cs typeface="FUARNM+ArialMT"/>
              </a:rPr>
              <a:t>●</a:t>
            </a:r>
            <a:r>
              <a:rPr dirty="0" sz="1800" spc="1163">
                <a:solidFill>
                  <a:srgbClr val="666666"/>
                </a:solidFill>
                <a:latin typeface="Times New Roman"/>
                <a:cs typeface="Times New Roman"/>
              </a:rPr>
              <a:t> </a:t>
            </a:r>
            <a:r>
              <a:rPr dirty="0" sz="1800">
                <a:solidFill>
                  <a:srgbClr val="666666"/>
                </a:solidFill>
                <a:latin typeface="NGQARG+Lato-Regular"/>
                <a:cs typeface="NGQARG+Lato-Regular"/>
              </a:rPr>
              <a:t>Responsible</a:t>
            </a:r>
            <a:r>
              <a:rPr dirty="0" sz="1800">
                <a:solidFill>
                  <a:srgbClr val="666666"/>
                </a:solidFill>
                <a:latin typeface="NGQARG+Lato-Regular"/>
                <a:cs typeface="NGQARG+Lato-Regular"/>
              </a:rPr>
              <a:t> </a:t>
            </a:r>
            <a:r>
              <a:rPr dirty="0" sz="1800">
                <a:solidFill>
                  <a:srgbClr val="666666"/>
                </a:solidFill>
                <a:latin typeface="NGQARG+Lato-Regular"/>
                <a:cs typeface="NGQARG+Lato-Regular"/>
              </a:rPr>
              <a:t>for</a:t>
            </a:r>
            <a:r>
              <a:rPr dirty="0" sz="1800">
                <a:solidFill>
                  <a:srgbClr val="666666"/>
                </a:solidFill>
                <a:latin typeface="NGQARG+Lato-Regular"/>
                <a:cs typeface="NGQARG+Lato-Regular"/>
              </a:rPr>
              <a:t> </a:t>
            </a:r>
            <a:r>
              <a:rPr dirty="0" sz="1800">
                <a:solidFill>
                  <a:srgbClr val="666666"/>
                </a:solidFill>
                <a:latin typeface="NGQARG+Lato-Regular"/>
                <a:cs typeface="NGQARG+Lato-Regular"/>
              </a:rPr>
              <a:t>accounting</a:t>
            </a:r>
            <a:r>
              <a:rPr dirty="0" sz="1800">
                <a:solidFill>
                  <a:srgbClr val="666666"/>
                </a:solidFill>
                <a:latin typeface="NGQARG+Lato-Regular"/>
                <a:cs typeface="NGQARG+Lato-Regular"/>
              </a:rPr>
              <a:t> </a:t>
            </a:r>
            <a:r>
              <a:rPr dirty="0" sz="1800">
                <a:solidFill>
                  <a:srgbClr val="666666"/>
                </a:solidFill>
                <a:latin typeface="NGQARG+Lato-Regular"/>
                <a:cs typeface="NGQARG+Lato-Regular"/>
              </a:rPr>
              <a:t>for</a:t>
            </a:r>
            <a:r>
              <a:rPr dirty="0" sz="1800">
                <a:solidFill>
                  <a:srgbClr val="666666"/>
                </a:solidFill>
                <a:latin typeface="NGQARG+Lato-Regular"/>
                <a:cs typeface="NGQARG+Lato-Regular"/>
              </a:rPr>
              <a:t> </a:t>
            </a:r>
            <a:r>
              <a:rPr dirty="0" sz="1800">
                <a:solidFill>
                  <a:srgbClr val="666666"/>
                </a:solidFill>
                <a:latin typeface="NGQARG+Lato-Regular"/>
                <a:cs typeface="NGQARG+Lato-Regular"/>
              </a:rPr>
              <a:t>every</a:t>
            </a:r>
          </a:p>
          <a:p>
            <a:pPr marL="342900" marR="0">
              <a:lnSpc>
                <a:spcPts val="1981"/>
              </a:lnSpc>
              <a:spcBef>
                <a:spcPts val="233"/>
              </a:spcBef>
              <a:spcAft>
                <a:spcPts val="0"/>
              </a:spcAft>
            </a:pPr>
            <a:r>
              <a:rPr dirty="0" sz="1800">
                <a:solidFill>
                  <a:srgbClr val="666666"/>
                </a:solidFill>
                <a:latin typeface="NGQARG+Lato-Regular"/>
                <a:cs typeface="NGQARG+Lato-Regular"/>
              </a:rPr>
              <a:t>student</a:t>
            </a:r>
            <a:r>
              <a:rPr dirty="0" sz="1800">
                <a:solidFill>
                  <a:srgbClr val="666666"/>
                </a:solidFill>
                <a:latin typeface="NGQARG+Lato-Regular"/>
                <a:cs typeface="NGQARG+Lato-Regular"/>
              </a:rPr>
              <a:t> </a:t>
            </a:r>
            <a:r>
              <a:rPr dirty="0" sz="1800">
                <a:solidFill>
                  <a:srgbClr val="666666"/>
                </a:solidFill>
                <a:latin typeface="NGQARG+Lato-Regular"/>
                <a:cs typeface="NGQARG+Lato-Regular"/>
              </a:rPr>
              <a:t>released,</a:t>
            </a:r>
            <a:r>
              <a:rPr dirty="0" sz="1800">
                <a:solidFill>
                  <a:srgbClr val="666666"/>
                </a:solidFill>
                <a:latin typeface="NGQARG+Lato-Regular"/>
                <a:cs typeface="NGQARG+Lato-Regular"/>
              </a:rPr>
              <a:t> </a:t>
            </a:r>
            <a:r>
              <a:rPr dirty="0" sz="1800">
                <a:solidFill>
                  <a:srgbClr val="666666"/>
                </a:solidFill>
                <a:latin typeface="NGQARG+Lato-Regular"/>
                <a:cs typeface="NGQARG+Lato-Regular"/>
              </a:rPr>
              <a:t>and</a:t>
            </a:r>
            <a:r>
              <a:rPr dirty="0" sz="1800">
                <a:solidFill>
                  <a:srgbClr val="666666"/>
                </a:solidFill>
                <a:latin typeface="NGQARG+Lato-Regular"/>
                <a:cs typeface="NGQARG+Lato-Regular"/>
              </a:rPr>
              <a:t> </a:t>
            </a:r>
            <a:r>
              <a:rPr dirty="0" sz="1800">
                <a:solidFill>
                  <a:srgbClr val="666666"/>
                </a:solidFill>
                <a:latin typeface="NGQARG+Lato-Regular"/>
                <a:cs typeface="NGQARG+Lato-Regular"/>
              </a:rPr>
              <a:t>accurately</a:t>
            </a:r>
            <a:r>
              <a:rPr dirty="0" sz="1800">
                <a:solidFill>
                  <a:srgbClr val="666666"/>
                </a:solidFill>
                <a:latin typeface="NGQARG+Lato-Regular"/>
                <a:cs typeface="NGQARG+Lato-Regular"/>
              </a:rPr>
              <a:t> </a:t>
            </a:r>
            <a:r>
              <a:rPr dirty="0" sz="1800">
                <a:solidFill>
                  <a:srgbClr val="666666"/>
                </a:solidFill>
                <a:latin typeface="NGQARG+Lato-Regular"/>
                <a:cs typeface="NGQARG+Lato-Regular"/>
              </a:rPr>
              <a:t>document</a:t>
            </a:r>
          </a:p>
          <a:p>
            <a:pPr marL="342900" marR="0">
              <a:lnSpc>
                <a:spcPts val="1981"/>
              </a:lnSpc>
              <a:spcBef>
                <a:spcPts val="286"/>
              </a:spcBef>
              <a:spcAft>
                <a:spcPts val="0"/>
              </a:spcAft>
            </a:pPr>
            <a:r>
              <a:rPr dirty="0" sz="1800">
                <a:solidFill>
                  <a:srgbClr val="666666"/>
                </a:solidFill>
                <a:latin typeface="NGQARG+Lato-Regular"/>
                <a:cs typeface="NGQARG+Lato-Regular"/>
              </a:rPr>
              <a:t>their</a:t>
            </a:r>
            <a:r>
              <a:rPr dirty="0" sz="1800">
                <a:solidFill>
                  <a:srgbClr val="666666"/>
                </a:solidFill>
                <a:latin typeface="NGQARG+Lato-Regular"/>
                <a:cs typeface="NGQARG+Lato-Regular"/>
              </a:rPr>
              <a:t> </a:t>
            </a:r>
            <a:r>
              <a:rPr dirty="0" sz="1800">
                <a:solidFill>
                  <a:srgbClr val="666666"/>
                </a:solidFill>
                <a:latin typeface="NGQARG+Lato-Regular"/>
                <a:cs typeface="NGQARG+Lato-Regular"/>
              </a:rPr>
              <a:t>release</a:t>
            </a:r>
            <a:r>
              <a:rPr dirty="0" sz="1800">
                <a:solidFill>
                  <a:srgbClr val="666666"/>
                </a:solidFill>
                <a:latin typeface="NGQARG+Lato-Regular"/>
                <a:cs typeface="NGQARG+Lato-Regular"/>
              </a:rPr>
              <a:t> </a:t>
            </a:r>
            <a:r>
              <a:rPr dirty="0" sz="1800">
                <a:solidFill>
                  <a:srgbClr val="666666"/>
                </a:solidFill>
                <a:latin typeface="NGQARG+Lato-Regular"/>
                <a:cs typeface="NGQARG+Lato-Regular"/>
              </a:rPr>
              <a:t>time,</a:t>
            </a:r>
            <a:r>
              <a:rPr dirty="0" sz="1800">
                <a:solidFill>
                  <a:srgbClr val="666666"/>
                </a:solidFill>
                <a:latin typeface="NGQARG+Lato-Regular"/>
                <a:cs typeface="NGQARG+Lato-Regular"/>
              </a:rPr>
              <a:t> </a:t>
            </a:r>
            <a:r>
              <a:rPr dirty="0" sz="1800">
                <a:solidFill>
                  <a:srgbClr val="666666"/>
                </a:solidFill>
                <a:latin typeface="NGQARG+Lato-Regular"/>
                <a:cs typeface="NGQARG+Lato-Regular"/>
              </a:rPr>
              <a:t>adult,</a:t>
            </a:r>
            <a:r>
              <a:rPr dirty="0" sz="1800">
                <a:solidFill>
                  <a:srgbClr val="666666"/>
                </a:solidFill>
                <a:latin typeface="NGQARG+Lato-Regular"/>
                <a:cs typeface="NGQARG+Lato-Regular"/>
              </a:rPr>
              <a:t> </a:t>
            </a:r>
            <a:r>
              <a:rPr dirty="0" sz="1800">
                <a:solidFill>
                  <a:srgbClr val="666666"/>
                </a:solidFill>
                <a:latin typeface="NGQARG+Lato-Regular"/>
                <a:cs typeface="NGQARG+Lato-Regular"/>
              </a:rPr>
              <a:t>and</a:t>
            </a:r>
            <a:r>
              <a:rPr dirty="0" sz="1800">
                <a:solidFill>
                  <a:srgbClr val="666666"/>
                </a:solidFill>
                <a:latin typeface="NGQARG+Lato-Regular"/>
                <a:cs typeface="NGQARG+Lato-Regular"/>
              </a:rPr>
              <a:t> </a:t>
            </a:r>
            <a:r>
              <a:rPr dirty="0" sz="1800">
                <a:solidFill>
                  <a:srgbClr val="666666"/>
                </a:solidFill>
                <a:latin typeface="NGQARG+Lato-Regular"/>
                <a:cs typeface="NGQARG+Lato-Regular"/>
              </a:rPr>
              <a:t>destination.</a:t>
            </a:r>
          </a:p>
        </p:txBody>
      </p:sp>
      <p:sp>
        <p:nvSpPr>
          <p:cNvPr id="8" name="object 8"/>
          <p:cNvSpPr txBox="1"/>
          <p:nvPr/>
        </p:nvSpPr>
        <p:spPr>
          <a:xfrm>
            <a:off x="3957106" y="4048728"/>
            <a:ext cx="4423333" cy="296512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0" marR="0">
              <a:lnSpc>
                <a:spcPts val="2010"/>
              </a:lnSpc>
              <a:spcBef>
                <a:spcPts val="0"/>
              </a:spcBef>
              <a:spcAft>
                <a:spcPts val="0"/>
              </a:spcAft>
            </a:pPr>
            <a:r>
              <a:rPr dirty="0" sz="1800">
                <a:solidFill>
                  <a:srgbClr val="666666"/>
                </a:solidFill>
                <a:latin typeface="FUARNM+ArialMT"/>
                <a:cs typeface="FUARNM+ArialMT"/>
              </a:rPr>
              <a:t>●</a:t>
            </a:r>
            <a:r>
              <a:rPr dirty="0" sz="1800" spc="1163">
                <a:solidFill>
                  <a:srgbClr val="666666"/>
                </a:solidFill>
                <a:latin typeface="Times New Roman"/>
                <a:cs typeface="Times New Roman"/>
              </a:rPr>
              <a:t> </a:t>
            </a:r>
            <a:r>
              <a:rPr dirty="0" sz="1800">
                <a:solidFill>
                  <a:srgbClr val="666666"/>
                </a:solidFill>
                <a:latin typeface="NGQARG+Lato-Regular"/>
                <a:cs typeface="NGQARG+Lato-Regular"/>
              </a:rPr>
              <a:t>Keep</a:t>
            </a:r>
            <a:r>
              <a:rPr dirty="0" sz="1800">
                <a:solidFill>
                  <a:srgbClr val="666666"/>
                </a:solidFill>
                <a:latin typeface="NGQARG+Lato-Regular"/>
                <a:cs typeface="NGQARG+Lato-Regular"/>
              </a:rPr>
              <a:t> </a:t>
            </a:r>
            <a:r>
              <a:rPr dirty="0" sz="1800">
                <a:solidFill>
                  <a:srgbClr val="666666"/>
                </a:solidFill>
                <a:latin typeface="NGQARG+Lato-Regular"/>
                <a:cs typeface="NGQARG+Lato-Regular"/>
              </a:rPr>
              <a:t>adults</a:t>
            </a:r>
            <a:r>
              <a:rPr dirty="0" sz="1800">
                <a:solidFill>
                  <a:srgbClr val="666666"/>
                </a:solidFill>
                <a:latin typeface="NGQARG+Lato-Regular"/>
                <a:cs typeface="NGQARG+Lato-Regular"/>
              </a:rPr>
              <a:t> </a:t>
            </a:r>
            <a:r>
              <a:rPr dirty="0" sz="1800">
                <a:solidFill>
                  <a:srgbClr val="666666"/>
                </a:solidFill>
                <a:latin typeface="NGQARG+Lato-Regular"/>
                <a:cs typeface="NGQARG+Lato-Regular"/>
              </a:rPr>
              <a:t>and</a:t>
            </a:r>
            <a:r>
              <a:rPr dirty="0" sz="1800">
                <a:solidFill>
                  <a:srgbClr val="666666"/>
                </a:solidFill>
                <a:latin typeface="NGQARG+Lato-Regular"/>
                <a:cs typeface="NGQARG+Lato-Regular"/>
              </a:rPr>
              <a:t> </a:t>
            </a:r>
            <a:r>
              <a:rPr dirty="0" sz="1800">
                <a:solidFill>
                  <a:srgbClr val="666666"/>
                </a:solidFill>
                <a:latin typeface="NGQARG+Lato-Regular"/>
                <a:cs typeface="NGQARG+Lato-Regular"/>
              </a:rPr>
              <a:t>students</a:t>
            </a:r>
            <a:r>
              <a:rPr dirty="0" sz="1800">
                <a:solidFill>
                  <a:srgbClr val="666666"/>
                </a:solidFill>
                <a:latin typeface="NGQARG+Lato-Regular"/>
                <a:cs typeface="NGQARG+Lato-Regular"/>
              </a:rPr>
              <a:t> </a:t>
            </a:r>
            <a:r>
              <a:rPr dirty="0" sz="1800">
                <a:solidFill>
                  <a:srgbClr val="666666"/>
                </a:solidFill>
                <a:latin typeface="NGQARG+Lato-Regular"/>
                <a:cs typeface="NGQARG+Lato-Regular"/>
              </a:rPr>
              <a:t>separate</a:t>
            </a:r>
            <a:r>
              <a:rPr dirty="0" sz="1800">
                <a:solidFill>
                  <a:srgbClr val="666666"/>
                </a:solidFill>
                <a:latin typeface="NGQARG+Lato-Regular"/>
                <a:cs typeface="NGQARG+Lato-Regular"/>
              </a:rPr>
              <a:t> </a:t>
            </a:r>
            <a:r>
              <a:rPr dirty="0" sz="1800">
                <a:solidFill>
                  <a:srgbClr val="666666"/>
                </a:solidFill>
                <a:latin typeface="NGQARG+Lato-Regular"/>
                <a:cs typeface="NGQARG+Lato-Regular"/>
              </a:rPr>
              <a:t>until</a:t>
            </a:r>
          </a:p>
        </p:txBody>
      </p:sp>
      <p:sp>
        <p:nvSpPr>
          <p:cNvPr id="9" name="object 9"/>
          <p:cNvSpPr txBox="1"/>
          <p:nvPr/>
        </p:nvSpPr>
        <p:spPr>
          <a:xfrm>
            <a:off x="4300006" y="4336764"/>
            <a:ext cx="2470403" cy="289788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0" marR="0">
              <a:lnSpc>
                <a:spcPts val="1981"/>
              </a:lnSpc>
              <a:spcBef>
                <a:spcPts val="0"/>
              </a:spcBef>
              <a:spcAft>
                <a:spcPts val="0"/>
              </a:spcAft>
            </a:pPr>
            <a:r>
              <a:rPr dirty="0" sz="1800">
                <a:solidFill>
                  <a:srgbClr val="666666"/>
                </a:solidFill>
                <a:latin typeface="NGQARG+Lato-Regular"/>
                <a:cs typeface="NGQARG+Lato-Regular"/>
              </a:rPr>
              <a:t>they</a:t>
            </a:r>
            <a:r>
              <a:rPr dirty="0" sz="1800">
                <a:solidFill>
                  <a:srgbClr val="666666"/>
                </a:solidFill>
                <a:latin typeface="NGQARG+Lato-Regular"/>
                <a:cs typeface="NGQARG+Lato-Regular"/>
              </a:rPr>
              <a:t> </a:t>
            </a:r>
            <a:r>
              <a:rPr dirty="0" sz="1800">
                <a:solidFill>
                  <a:srgbClr val="666666"/>
                </a:solidFill>
                <a:latin typeface="NGQARG+Lato-Regular"/>
                <a:cs typeface="NGQARG+Lato-Regular"/>
              </a:rPr>
              <a:t>are</a:t>
            </a:r>
            <a:r>
              <a:rPr dirty="0" sz="1800">
                <a:solidFill>
                  <a:srgbClr val="666666"/>
                </a:solidFill>
                <a:latin typeface="NGQARG+Lato-Regular"/>
                <a:cs typeface="NGQARG+Lato-Regular"/>
              </a:rPr>
              <a:t> </a:t>
            </a:r>
            <a:r>
              <a:rPr dirty="0" sz="1800">
                <a:solidFill>
                  <a:srgbClr val="666666"/>
                </a:solidFill>
                <a:latin typeface="NGQARG+Lato-Regular"/>
                <a:cs typeface="NGQARG+Lato-Regular"/>
              </a:rPr>
              <a:t>ready</a:t>
            </a:r>
            <a:r>
              <a:rPr dirty="0" sz="1800">
                <a:solidFill>
                  <a:srgbClr val="666666"/>
                </a:solidFill>
                <a:latin typeface="NGQARG+Lato-Regular"/>
                <a:cs typeface="NGQARG+Lato-Regular"/>
              </a:rPr>
              <a:t> </a:t>
            </a:r>
            <a:r>
              <a:rPr dirty="0" sz="1800">
                <a:solidFill>
                  <a:srgbClr val="666666"/>
                </a:solidFill>
                <a:latin typeface="NGQARG+Lato-Regular"/>
                <a:cs typeface="NGQARG+Lato-Regular"/>
              </a:rPr>
              <a:t>to</a:t>
            </a:r>
            <a:r>
              <a:rPr dirty="0" sz="1800">
                <a:solidFill>
                  <a:srgbClr val="666666"/>
                </a:solidFill>
                <a:latin typeface="NGQARG+Lato-Regular"/>
                <a:cs typeface="NGQARG+Lato-Regular"/>
              </a:rPr>
              <a:t> </a:t>
            </a:r>
            <a:r>
              <a:rPr dirty="0" sz="1800">
                <a:solidFill>
                  <a:srgbClr val="666666"/>
                </a:solidFill>
                <a:latin typeface="NGQARG+Lato-Regular"/>
                <a:cs typeface="NGQARG+Lato-Regular"/>
              </a:rPr>
              <a:t>leave.</a:t>
            </a:r>
          </a:p>
        </p:txBody>
      </p:sp>
    </p:spTree>
  </p:cSld>
  <p:clrMapOvr>
    <a:masterClrMapping/>
  </p:clrMapOvr>
</p:sld>
</file>

<file path=ppt/slides/slide31.xml><?xml version="1.0" encoding="utf-8"?>
<p:sld xmlns:p="http://schemas.openxmlformats.org/presentationml/2006/main" xmlns:a="http://schemas.openxmlformats.org/drawingml/2006/main" xmlns:r="http://schemas.openxmlformats.org/officeDocument/2006/relationships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" name="object 1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blipFill>
            <a:blip cstate="print" r:embed="rId2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/>
        </p:txBody>
      </p:sp>
      <p:sp>
        <p:nvSpPr>
          <p:cNvPr id="3" name="object 3"/>
          <p:cNvSpPr txBox="1"/>
          <p:nvPr/>
        </p:nvSpPr>
        <p:spPr>
          <a:xfrm>
            <a:off x="624825" y="502284"/>
            <a:ext cx="6813867" cy="790257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0" marR="0">
              <a:lnSpc>
                <a:spcPts val="2922"/>
              </a:lnSpc>
              <a:spcBef>
                <a:spcPts val="0"/>
              </a:spcBef>
              <a:spcAft>
                <a:spcPts val="0"/>
              </a:spcAft>
            </a:pPr>
            <a:r>
              <a:rPr dirty="0" sz="2500" b="1">
                <a:solidFill>
                  <a:srgbClr val="1a1a1a"/>
                </a:solidFill>
                <a:latin typeface="BCEHTT+Raleway-Bold"/>
                <a:cs typeface="BCEHTT+Raleway-Bold"/>
              </a:rPr>
              <a:t>Attendance,</a:t>
            </a:r>
            <a:r>
              <a:rPr dirty="0" sz="2500" b="1">
                <a:solidFill>
                  <a:srgbClr val="1a1a1a"/>
                </a:solidFill>
                <a:latin typeface="BCEHTT+Raleway-Bold"/>
                <a:cs typeface="BCEHTT+Raleway-Bold"/>
              </a:rPr>
              <a:t> </a:t>
            </a:r>
            <a:r>
              <a:rPr dirty="0" sz="2500" b="1">
                <a:solidFill>
                  <a:srgbClr val="1a1a1a"/>
                </a:solidFill>
                <a:latin typeface="BCEHTT+Raleway-Bold"/>
                <a:cs typeface="BCEHTT+Raleway-Bold"/>
              </a:rPr>
              <a:t>Assembly</a:t>
            </a:r>
            <a:r>
              <a:rPr dirty="0" sz="2500" b="1">
                <a:solidFill>
                  <a:srgbClr val="1a1a1a"/>
                </a:solidFill>
                <a:latin typeface="BCEHTT+Raleway-Bold"/>
                <a:cs typeface="BCEHTT+Raleway-Bold"/>
              </a:rPr>
              <a:t> </a:t>
            </a:r>
            <a:r>
              <a:rPr dirty="0" sz="2500" b="1">
                <a:solidFill>
                  <a:srgbClr val="1a1a1a"/>
                </a:solidFill>
                <a:latin typeface="BCEHTT+Raleway-Bold"/>
                <a:cs typeface="BCEHTT+Raleway-Bold"/>
              </a:rPr>
              <a:t>&amp;</a:t>
            </a:r>
            <a:r>
              <a:rPr dirty="0" sz="2500" b="1">
                <a:solidFill>
                  <a:srgbClr val="1a1a1a"/>
                </a:solidFill>
                <a:latin typeface="BCEHTT+Raleway-Bold"/>
                <a:cs typeface="BCEHTT+Raleway-Bold"/>
              </a:rPr>
              <a:t> </a:t>
            </a:r>
            <a:r>
              <a:rPr dirty="0" sz="2500" b="1">
                <a:solidFill>
                  <a:srgbClr val="1a1a1a"/>
                </a:solidFill>
                <a:latin typeface="BCEHTT+Raleway-Bold"/>
                <a:cs typeface="BCEHTT+Raleway-Bold"/>
              </a:rPr>
              <a:t>Reunification:</a:t>
            </a:r>
            <a:r>
              <a:rPr dirty="0" sz="2500" b="1">
                <a:solidFill>
                  <a:srgbClr val="1a1a1a"/>
                </a:solidFill>
                <a:latin typeface="BCEHTT+Raleway-Bold"/>
                <a:cs typeface="BCEHTT+Raleway-Bold"/>
              </a:rPr>
              <a:t> </a:t>
            </a:r>
            <a:r>
              <a:rPr dirty="0" sz="2500" b="1">
                <a:solidFill>
                  <a:srgbClr val="1a1a1a"/>
                </a:solidFill>
                <a:latin typeface="BCEHTT+Raleway-Bold"/>
                <a:cs typeface="BCEHTT+Raleway-Bold"/>
              </a:rPr>
              <a:t>Best</a:t>
            </a:r>
          </a:p>
          <a:p>
            <a:pPr marL="0" marR="0">
              <a:lnSpc>
                <a:spcPts val="2922"/>
              </a:lnSpc>
              <a:spcBef>
                <a:spcPts val="77"/>
              </a:spcBef>
              <a:spcAft>
                <a:spcPts val="0"/>
              </a:spcAft>
            </a:pPr>
            <a:r>
              <a:rPr dirty="0" sz="2500" b="1">
                <a:solidFill>
                  <a:srgbClr val="1a1a1a"/>
                </a:solidFill>
                <a:latin typeface="BCEHTT+Raleway-Bold"/>
                <a:cs typeface="BCEHTT+Raleway-Bold"/>
              </a:rPr>
              <a:t>Practices</a:t>
            </a:r>
          </a:p>
        </p:txBody>
      </p:sp>
      <p:sp>
        <p:nvSpPr>
          <p:cNvPr id="4" name="object 4"/>
          <p:cNvSpPr txBox="1"/>
          <p:nvPr/>
        </p:nvSpPr>
        <p:spPr>
          <a:xfrm>
            <a:off x="947875" y="1427123"/>
            <a:ext cx="5336032" cy="542238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0" marR="0">
              <a:lnSpc>
                <a:spcPts val="1761"/>
              </a:lnSpc>
              <a:spcBef>
                <a:spcPts val="0"/>
              </a:spcBef>
              <a:spcAft>
                <a:spcPts val="0"/>
              </a:spcAft>
            </a:pPr>
            <a:r>
              <a:rPr dirty="0" sz="1600">
                <a:solidFill>
                  <a:srgbClr val="666666"/>
                </a:solidFill>
                <a:latin typeface="DCLSQU+MS-Gothic"/>
                <a:cs typeface="DCLSQU+MS-Gothic"/>
              </a:rPr>
              <a:t>➢</a:t>
            </a:r>
            <a:r>
              <a:rPr dirty="0" sz="1600" spc="600">
                <a:solidFill>
                  <a:srgbClr val="666666"/>
                </a:solidFill>
                <a:latin typeface="Times New Roman"/>
                <a:cs typeface="Times New Roman"/>
              </a:rPr>
              <a:t> </a:t>
            </a:r>
            <a:r>
              <a:rPr dirty="0" sz="1600">
                <a:solidFill>
                  <a:srgbClr val="666666"/>
                </a:solidFill>
                <a:latin typeface="NGQARG+Lato-Regular"/>
                <a:cs typeface="NGQARG+Lato-Regular"/>
              </a:rPr>
              <a:t>Team</a:t>
            </a:r>
            <a:r>
              <a:rPr dirty="0" sz="1600">
                <a:solidFill>
                  <a:srgbClr val="666666"/>
                </a:solidFill>
                <a:latin typeface="NGQARG+Lato-Regular"/>
                <a:cs typeface="NGQARG+Lato-Regular"/>
              </a:rPr>
              <a:t> </a:t>
            </a:r>
            <a:r>
              <a:rPr dirty="0" sz="1600">
                <a:solidFill>
                  <a:srgbClr val="666666"/>
                </a:solidFill>
                <a:latin typeface="NGQARG+Lato-Regular"/>
                <a:cs typeface="NGQARG+Lato-Regular"/>
              </a:rPr>
              <a:t>leader</a:t>
            </a:r>
            <a:r>
              <a:rPr dirty="0" sz="1600">
                <a:solidFill>
                  <a:srgbClr val="666666"/>
                </a:solidFill>
                <a:latin typeface="NGQARG+Lato-Regular"/>
                <a:cs typeface="NGQARG+Lato-Regular"/>
              </a:rPr>
              <a:t> </a:t>
            </a:r>
            <a:r>
              <a:rPr dirty="0" sz="1600">
                <a:solidFill>
                  <a:srgbClr val="666666"/>
                </a:solidFill>
                <a:latin typeface="NGQARG+Lato-Regular"/>
                <a:cs typeface="NGQARG+Lato-Regular"/>
              </a:rPr>
              <a:t>will</a:t>
            </a:r>
            <a:r>
              <a:rPr dirty="0" sz="1600">
                <a:solidFill>
                  <a:srgbClr val="666666"/>
                </a:solidFill>
                <a:latin typeface="NGQARG+Lato-Regular"/>
                <a:cs typeface="NGQARG+Lato-Regular"/>
              </a:rPr>
              <a:t> </a:t>
            </a:r>
            <a:r>
              <a:rPr dirty="0" sz="1600">
                <a:solidFill>
                  <a:srgbClr val="666666"/>
                </a:solidFill>
                <a:latin typeface="NGQARG+Lato-Regular"/>
                <a:cs typeface="NGQARG+Lato-Regular"/>
              </a:rPr>
              <a:t>take</a:t>
            </a:r>
            <a:r>
              <a:rPr dirty="0" sz="1600">
                <a:solidFill>
                  <a:srgbClr val="666666"/>
                </a:solidFill>
                <a:latin typeface="NGQARG+Lato-Regular"/>
                <a:cs typeface="NGQARG+Lato-Regular"/>
              </a:rPr>
              <a:t> </a:t>
            </a:r>
            <a:r>
              <a:rPr dirty="0" sz="1600">
                <a:solidFill>
                  <a:srgbClr val="666666"/>
                </a:solidFill>
                <a:latin typeface="NGQARG+Lato-Regular"/>
                <a:cs typeface="NGQARG+Lato-Regular"/>
              </a:rPr>
              <a:t>team</a:t>
            </a:r>
            <a:r>
              <a:rPr dirty="0" sz="1600">
                <a:solidFill>
                  <a:srgbClr val="666666"/>
                </a:solidFill>
                <a:latin typeface="NGQARG+Lato-Regular"/>
                <a:cs typeface="NGQARG+Lato-Regular"/>
              </a:rPr>
              <a:t> </a:t>
            </a:r>
            <a:r>
              <a:rPr dirty="0" sz="1600">
                <a:solidFill>
                  <a:srgbClr val="666666"/>
                </a:solidFill>
                <a:latin typeface="NGQARG+Lato-Regular"/>
                <a:cs typeface="NGQARG+Lato-Regular"/>
              </a:rPr>
              <a:t>attendance</a:t>
            </a:r>
            <a:r>
              <a:rPr dirty="0" sz="1600">
                <a:solidFill>
                  <a:srgbClr val="666666"/>
                </a:solidFill>
                <a:latin typeface="NGQARG+Lato-Regular"/>
                <a:cs typeface="NGQARG+Lato-Regular"/>
              </a:rPr>
              <a:t> </a:t>
            </a:r>
            <a:r>
              <a:rPr dirty="0" sz="1600">
                <a:solidFill>
                  <a:srgbClr val="666666"/>
                </a:solidFill>
                <a:latin typeface="NGQARG+Lato-Regular"/>
                <a:cs typeface="NGQARG+Lato-Regular"/>
              </a:rPr>
              <a:t>and</a:t>
            </a:r>
            <a:r>
              <a:rPr dirty="0" sz="1600">
                <a:solidFill>
                  <a:srgbClr val="666666"/>
                </a:solidFill>
                <a:latin typeface="NGQARG+Lato-Regular"/>
                <a:cs typeface="NGQARG+Lato-Regular"/>
              </a:rPr>
              <a:t> </a:t>
            </a:r>
            <a:r>
              <a:rPr dirty="0" sz="1600">
                <a:solidFill>
                  <a:srgbClr val="666666"/>
                </a:solidFill>
                <a:latin typeface="NGQARG+Lato-Regular"/>
                <a:cs typeface="NGQARG+Lato-Regular"/>
              </a:rPr>
              <a:t>assign</a:t>
            </a:r>
            <a:r>
              <a:rPr dirty="0" sz="1600">
                <a:solidFill>
                  <a:srgbClr val="666666"/>
                </a:solidFill>
                <a:latin typeface="NGQARG+Lato-Regular"/>
                <a:cs typeface="NGQARG+Lato-Regular"/>
              </a:rPr>
              <a:t> </a:t>
            </a:r>
            <a:r>
              <a:rPr dirty="0" sz="1600">
                <a:solidFill>
                  <a:srgbClr val="666666"/>
                </a:solidFill>
                <a:latin typeface="NGQARG+Lato-Regular"/>
                <a:cs typeface="NGQARG+Lato-Regular"/>
              </a:rPr>
              <a:t>roles</a:t>
            </a:r>
          </a:p>
          <a:p>
            <a:pPr marL="0" marR="0">
              <a:lnSpc>
                <a:spcPts val="1761"/>
              </a:lnSpc>
              <a:spcBef>
                <a:spcPts val="446"/>
              </a:spcBef>
              <a:spcAft>
                <a:spcPts val="0"/>
              </a:spcAft>
            </a:pPr>
            <a:r>
              <a:rPr dirty="0" sz="1600">
                <a:solidFill>
                  <a:srgbClr val="666666"/>
                </a:solidFill>
                <a:latin typeface="DCLSQU+MS-Gothic"/>
                <a:cs typeface="DCLSQU+MS-Gothic"/>
              </a:rPr>
              <a:t>➢</a:t>
            </a:r>
            <a:r>
              <a:rPr dirty="0" sz="1600" spc="600">
                <a:solidFill>
                  <a:srgbClr val="666666"/>
                </a:solidFill>
                <a:latin typeface="Times New Roman"/>
                <a:cs typeface="Times New Roman"/>
              </a:rPr>
              <a:t> </a:t>
            </a:r>
            <a:r>
              <a:rPr dirty="0" sz="1600">
                <a:solidFill>
                  <a:srgbClr val="666666"/>
                </a:solidFill>
                <a:latin typeface="NGQARG+Lato-Regular"/>
                <a:cs typeface="NGQARG+Lato-Regular"/>
              </a:rPr>
              <a:t>Confirm</a:t>
            </a:r>
            <a:r>
              <a:rPr dirty="0" sz="1600">
                <a:solidFill>
                  <a:srgbClr val="666666"/>
                </a:solidFill>
                <a:latin typeface="NGQARG+Lato-Regular"/>
                <a:cs typeface="NGQARG+Lato-Regular"/>
              </a:rPr>
              <a:t> </a:t>
            </a:r>
            <a:r>
              <a:rPr dirty="0" sz="1600">
                <a:solidFill>
                  <a:srgbClr val="666666"/>
                </a:solidFill>
                <a:latin typeface="NGQARG+Lato-Regular"/>
                <a:cs typeface="NGQARG+Lato-Regular"/>
              </a:rPr>
              <a:t>roles</a:t>
            </a:r>
            <a:r>
              <a:rPr dirty="0" sz="1600">
                <a:solidFill>
                  <a:srgbClr val="666666"/>
                </a:solidFill>
                <a:latin typeface="NGQARG+Lato-Regular"/>
                <a:cs typeface="NGQARG+Lato-Regular"/>
              </a:rPr>
              <a:t> </a:t>
            </a:r>
            <a:r>
              <a:rPr dirty="0" sz="1600">
                <a:solidFill>
                  <a:srgbClr val="666666"/>
                </a:solidFill>
                <a:latin typeface="NGQARG+Lato-Regular"/>
                <a:cs typeface="NGQARG+Lato-Regular"/>
              </a:rPr>
              <a:t>amongst</a:t>
            </a:r>
            <a:r>
              <a:rPr dirty="0" sz="1600">
                <a:solidFill>
                  <a:srgbClr val="666666"/>
                </a:solidFill>
                <a:latin typeface="NGQARG+Lato-Regular"/>
                <a:cs typeface="NGQARG+Lato-Regular"/>
              </a:rPr>
              <a:t> </a:t>
            </a:r>
            <a:r>
              <a:rPr dirty="0" sz="1600">
                <a:solidFill>
                  <a:srgbClr val="666666"/>
                </a:solidFill>
                <a:latin typeface="NGQARG+Lato-Regular"/>
                <a:cs typeface="NGQARG+Lato-Regular"/>
              </a:rPr>
              <a:t>team</a:t>
            </a:r>
            <a:r>
              <a:rPr dirty="0" sz="1600">
                <a:solidFill>
                  <a:srgbClr val="666666"/>
                </a:solidFill>
                <a:latin typeface="NGQARG+Lato-Regular"/>
                <a:cs typeface="NGQARG+Lato-Regular"/>
              </a:rPr>
              <a:t> </a:t>
            </a:r>
            <a:r>
              <a:rPr dirty="0" sz="1600">
                <a:solidFill>
                  <a:srgbClr val="666666"/>
                </a:solidFill>
                <a:latin typeface="NGQARG+Lato-Regular"/>
                <a:cs typeface="NGQARG+Lato-Regular"/>
              </a:rPr>
              <a:t>members</a:t>
            </a:r>
          </a:p>
        </p:txBody>
      </p:sp>
      <p:sp>
        <p:nvSpPr>
          <p:cNvPr id="5" name="object 5"/>
          <p:cNvSpPr txBox="1"/>
          <p:nvPr/>
        </p:nvSpPr>
        <p:spPr>
          <a:xfrm>
            <a:off x="947875" y="1987955"/>
            <a:ext cx="3242665" cy="261823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0" marR="0">
              <a:lnSpc>
                <a:spcPts val="1761"/>
              </a:lnSpc>
              <a:spcBef>
                <a:spcPts val="0"/>
              </a:spcBef>
              <a:spcAft>
                <a:spcPts val="0"/>
              </a:spcAft>
            </a:pPr>
            <a:r>
              <a:rPr dirty="0" sz="1600">
                <a:solidFill>
                  <a:srgbClr val="666666"/>
                </a:solidFill>
                <a:latin typeface="DCLSQU+MS-Gothic"/>
                <a:cs typeface="DCLSQU+MS-Gothic"/>
              </a:rPr>
              <a:t>➢</a:t>
            </a:r>
            <a:r>
              <a:rPr dirty="0" sz="1600" spc="600">
                <a:solidFill>
                  <a:srgbClr val="666666"/>
                </a:solidFill>
                <a:latin typeface="Times New Roman"/>
                <a:cs typeface="Times New Roman"/>
              </a:rPr>
              <a:t> </a:t>
            </a:r>
            <a:r>
              <a:rPr dirty="0" sz="1600">
                <a:solidFill>
                  <a:srgbClr val="666666"/>
                </a:solidFill>
                <a:latin typeface="NGQARG+Lato-Regular"/>
                <a:cs typeface="NGQARG+Lato-Regular"/>
              </a:rPr>
              <a:t>Gather</a:t>
            </a:r>
            <a:r>
              <a:rPr dirty="0" sz="1600">
                <a:solidFill>
                  <a:srgbClr val="666666"/>
                </a:solidFill>
                <a:latin typeface="NGQARG+Lato-Regular"/>
                <a:cs typeface="NGQARG+Lato-Regular"/>
              </a:rPr>
              <a:t> </a:t>
            </a:r>
            <a:r>
              <a:rPr dirty="0" sz="1600">
                <a:solidFill>
                  <a:srgbClr val="666666"/>
                </a:solidFill>
                <a:latin typeface="NGQARG+Lato-Regular"/>
                <a:cs typeface="NGQARG+Lato-Regular"/>
              </a:rPr>
              <a:t>supplies</a:t>
            </a:r>
            <a:r>
              <a:rPr dirty="0" sz="1600">
                <a:solidFill>
                  <a:srgbClr val="666666"/>
                </a:solidFill>
                <a:latin typeface="NGQARG+Lato-Regular"/>
                <a:cs typeface="NGQARG+Lato-Regular"/>
              </a:rPr>
              <a:t> </a:t>
            </a:r>
            <a:r>
              <a:rPr dirty="0" sz="1600">
                <a:solidFill>
                  <a:srgbClr val="666666"/>
                </a:solidFill>
                <a:latin typeface="NGQARG+Lato-Regular"/>
                <a:cs typeface="NGQARG+Lato-Regular"/>
              </a:rPr>
              <a:t>and</a:t>
            </a:r>
            <a:r>
              <a:rPr dirty="0" sz="1600">
                <a:solidFill>
                  <a:srgbClr val="666666"/>
                </a:solidFill>
                <a:latin typeface="NGQARG+Lato-Regular"/>
                <a:cs typeface="NGQARG+Lato-Regular"/>
              </a:rPr>
              <a:t> </a:t>
            </a:r>
            <a:r>
              <a:rPr dirty="0" sz="1600">
                <a:solidFill>
                  <a:srgbClr val="666666"/>
                </a:solidFill>
                <a:latin typeface="NGQARG+Lato-Regular"/>
                <a:cs typeface="NGQARG+Lato-Regular"/>
              </a:rPr>
              <a:t>equipment</a:t>
            </a:r>
          </a:p>
        </p:txBody>
      </p:sp>
      <p:sp>
        <p:nvSpPr>
          <p:cNvPr id="6" name="object 6"/>
          <p:cNvSpPr txBox="1"/>
          <p:nvPr/>
        </p:nvSpPr>
        <p:spPr>
          <a:xfrm>
            <a:off x="1405075" y="2268371"/>
            <a:ext cx="3878680" cy="828632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0" marR="0">
              <a:lnSpc>
                <a:spcPts val="1787"/>
              </a:lnSpc>
              <a:spcBef>
                <a:spcPts val="0"/>
              </a:spcBef>
              <a:spcAft>
                <a:spcPts val="0"/>
              </a:spcAft>
            </a:pPr>
            <a:r>
              <a:rPr dirty="0" sz="1600">
                <a:solidFill>
                  <a:srgbClr val="666666"/>
                </a:solidFill>
                <a:latin typeface="FUARNM+ArialMT"/>
                <a:cs typeface="FUARNM+ArialMT"/>
              </a:rPr>
              <a:t>○</a:t>
            </a:r>
            <a:r>
              <a:rPr dirty="0" sz="1600" spc="1234">
                <a:solidFill>
                  <a:srgbClr val="666666"/>
                </a:solidFill>
                <a:latin typeface="Times New Roman"/>
                <a:cs typeface="Times New Roman"/>
              </a:rPr>
              <a:t> </a:t>
            </a:r>
            <a:r>
              <a:rPr dirty="0" sz="1600">
                <a:solidFill>
                  <a:srgbClr val="666666"/>
                </a:solidFill>
                <a:latin typeface="NGQARG+Lato-Regular"/>
                <a:cs typeface="NGQARG+Lato-Regular"/>
              </a:rPr>
              <a:t>Current</a:t>
            </a:r>
            <a:r>
              <a:rPr dirty="0" sz="1600">
                <a:solidFill>
                  <a:srgbClr val="666666"/>
                </a:solidFill>
                <a:latin typeface="NGQARG+Lato-Regular"/>
                <a:cs typeface="NGQARG+Lato-Regular"/>
              </a:rPr>
              <a:t> </a:t>
            </a:r>
            <a:r>
              <a:rPr dirty="0" sz="1600">
                <a:solidFill>
                  <a:srgbClr val="666666"/>
                </a:solidFill>
                <a:latin typeface="NGQARG+Lato-Regular"/>
                <a:cs typeface="NGQARG+Lato-Regular"/>
              </a:rPr>
              <a:t>rosters</a:t>
            </a:r>
            <a:r>
              <a:rPr dirty="0" sz="1600">
                <a:solidFill>
                  <a:srgbClr val="666666"/>
                </a:solidFill>
                <a:latin typeface="NGQARG+Lato-Regular"/>
                <a:cs typeface="NGQARG+Lato-Regular"/>
              </a:rPr>
              <a:t> </a:t>
            </a:r>
            <a:r>
              <a:rPr dirty="0" sz="1600">
                <a:solidFill>
                  <a:srgbClr val="666666"/>
                </a:solidFill>
                <a:latin typeface="NGQARG+Lato-Regular"/>
                <a:cs typeface="NGQARG+Lato-Regular"/>
              </a:rPr>
              <a:t>for</a:t>
            </a:r>
            <a:r>
              <a:rPr dirty="0" sz="1600">
                <a:solidFill>
                  <a:srgbClr val="666666"/>
                </a:solidFill>
                <a:latin typeface="NGQARG+Lato-Regular"/>
                <a:cs typeface="NGQARG+Lato-Regular"/>
              </a:rPr>
              <a:t> </a:t>
            </a:r>
            <a:r>
              <a:rPr dirty="0" sz="1600">
                <a:solidFill>
                  <a:srgbClr val="666666"/>
                </a:solidFill>
                <a:latin typeface="NGQARG+Lato-Regular"/>
                <a:cs typeface="NGQARG+Lato-Regular"/>
              </a:rPr>
              <a:t>students</a:t>
            </a:r>
            <a:r>
              <a:rPr dirty="0" sz="1600">
                <a:solidFill>
                  <a:srgbClr val="666666"/>
                </a:solidFill>
                <a:latin typeface="NGQARG+Lato-Regular"/>
                <a:cs typeface="NGQARG+Lato-Regular"/>
              </a:rPr>
              <a:t> </a:t>
            </a:r>
            <a:r>
              <a:rPr dirty="0" sz="1600">
                <a:solidFill>
                  <a:srgbClr val="666666"/>
                </a:solidFill>
                <a:latin typeface="NGQARG+Lato-Regular"/>
                <a:cs typeface="NGQARG+Lato-Regular"/>
              </a:rPr>
              <a:t>&amp;</a:t>
            </a:r>
            <a:r>
              <a:rPr dirty="0" sz="1600">
                <a:solidFill>
                  <a:srgbClr val="666666"/>
                </a:solidFill>
                <a:latin typeface="NGQARG+Lato-Regular"/>
                <a:cs typeface="NGQARG+Lato-Regular"/>
              </a:rPr>
              <a:t> </a:t>
            </a:r>
            <a:r>
              <a:rPr dirty="0" sz="1600">
                <a:solidFill>
                  <a:srgbClr val="666666"/>
                </a:solidFill>
                <a:latin typeface="NGQARG+Lato-Regular"/>
                <a:cs typeface="NGQARG+Lato-Regular"/>
              </a:rPr>
              <a:t>staff</a:t>
            </a:r>
          </a:p>
          <a:p>
            <a:pPr marL="0" marR="0">
              <a:lnSpc>
                <a:spcPts val="1787"/>
              </a:lnSpc>
              <a:spcBef>
                <a:spcPts val="399"/>
              </a:spcBef>
              <a:spcAft>
                <a:spcPts val="0"/>
              </a:spcAft>
            </a:pPr>
            <a:r>
              <a:rPr dirty="0" sz="1600">
                <a:solidFill>
                  <a:srgbClr val="666666"/>
                </a:solidFill>
                <a:latin typeface="FUARNM+ArialMT"/>
                <a:cs typeface="FUARNM+ArialMT"/>
              </a:rPr>
              <a:t>○</a:t>
            </a:r>
            <a:r>
              <a:rPr dirty="0" sz="1600" spc="1234">
                <a:solidFill>
                  <a:srgbClr val="666666"/>
                </a:solidFill>
                <a:latin typeface="Times New Roman"/>
                <a:cs typeface="Times New Roman"/>
              </a:rPr>
              <a:t> </a:t>
            </a:r>
            <a:r>
              <a:rPr dirty="0" sz="1600">
                <a:solidFill>
                  <a:srgbClr val="666666"/>
                </a:solidFill>
                <a:latin typeface="NGQARG+Lato-Regular"/>
                <a:cs typeface="NGQARG+Lato-Regular"/>
              </a:rPr>
              <a:t>Early</a:t>
            </a:r>
            <a:r>
              <a:rPr dirty="0" sz="1600">
                <a:solidFill>
                  <a:srgbClr val="666666"/>
                </a:solidFill>
                <a:latin typeface="NGQARG+Lato-Regular"/>
                <a:cs typeface="NGQARG+Lato-Regular"/>
              </a:rPr>
              <a:t> </a:t>
            </a:r>
            <a:r>
              <a:rPr dirty="0" sz="1600">
                <a:solidFill>
                  <a:srgbClr val="666666"/>
                </a:solidFill>
                <a:latin typeface="NGQARG+Lato-Regular"/>
                <a:cs typeface="NGQARG+Lato-Regular"/>
              </a:rPr>
              <a:t>release</a:t>
            </a:r>
            <a:r>
              <a:rPr dirty="0" sz="1600">
                <a:solidFill>
                  <a:srgbClr val="666666"/>
                </a:solidFill>
                <a:latin typeface="NGQARG+Lato-Regular"/>
                <a:cs typeface="NGQARG+Lato-Regular"/>
              </a:rPr>
              <a:t> </a:t>
            </a:r>
            <a:r>
              <a:rPr dirty="0" sz="1600">
                <a:solidFill>
                  <a:srgbClr val="666666"/>
                </a:solidFill>
                <a:latin typeface="NGQARG+Lato-Regular"/>
                <a:cs typeface="NGQARG+Lato-Regular"/>
              </a:rPr>
              <a:t>list,</a:t>
            </a:r>
            <a:r>
              <a:rPr dirty="0" sz="1600">
                <a:solidFill>
                  <a:srgbClr val="666666"/>
                </a:solidFill>
                <a:latin typeface="NGQARG+Lato-Regular"/>
                <a:cs typeface="NGQARG+Lato-Regular"/>
              </a:rPr>
              <a:t> </a:t>
            </a:r>
            <a:r>
              <a:rPr dirty="0" sz="1600">
                <a:solidFill>
                  <a:srgbClr val="666666"/>
                </a:solidFill>
                <a:latin typeface="NGQARG+Lato-Regular"/>
                <a:cs typeface="NGQARG+Lato-Regular"/>
              </a:rPr>
              <a:t>absent</a:t>
            </a:r>
            <a:r>
              <a:rPr dirty="0" sz="1600">
                <a:solidFill>
                  <a:srgbClr val="666666"/>
                </a:solidFill>
                <a:latin typeface="NGQARG+Lato-Regular"/>
                <a:cs typeface="NGQARG+Lato-Regular"/>
              </a:rPr>
              <a:t> </a:t>
            </a:r>
            <a:r>
              <a:rPr dirty="0" sz="1600">
                <a:solidFill>
                  <a:srgbClr val="666666"/>
                </a:solidFill>
                <a:latin typeface="NGQARG+Lato-Regular"/>
                <a:cs typeface="NGQARG+Lato-Regular"/>
              </a:rPr>
              <a:t>list,</a:t>
            </a:r>
            <a:r>
              <a:rPr dirty="0" sz="1600">
                <a:solidFill>
                  <a:srgbClr val="666666"/>
                </a:solidFill>
                <a:latin typeface="NGQARG+Lato-Regular"/>
                <a:cs typeface="NGQARG+Lato-Regular"/>
              </a:rPr>
              <a:t> </a:t>
            </a:r>
            <a:r>
              <a:rPr dirty="0" sz="1600">
                <a:solidFill>
                  <a:srgbClr val="666666"/>
                </a:solidFill>
                <a:latin typeface="NGQARG+Lato-Regular"/>
                <a:cs typeface="NGQARG+Lato-Regular"/>
              </a:rPr>
              <a:t>visitor</a:t>
            </a:r>
            <a:r>
              <a:rPr dirty="0" sz="1600">
                <a:solidFill>
                  <a:srgbClr val="666666"/>
                </a:solidFill>
                <a:latin typeface="NGQARG+Lato-Regular"/>
                <a:cs typeface="NGQARG+Lato-Regular"/>
              </a:rPr>
              <a:t> </a:t>
            </a:r>
            <a:r>
              <a:rPr dirty="0" sz="1600">
                <a:solidFill>
                  <a:srgbClr val="666666"/>
                </a:solidFill>
                <a:latin typeface="NGQARG+Lato-Regular"/>
                <a:cs typeface="NGQARG+Lato-Regular"/>
              </a:rPr>
              <a:t>list</a:t>
            </a:r>
          </a:p>
          <a:p>
            <a:pPr marL="0" marR="0">
              <a:lnSpc>
                <a:spcPts val="1787"/>
              </a:lnSpc>
              <a:spcBef>
                <a:spcPts val="399"/>
              </a:spcBef>
              <a:spcAft>
                <a:spcPts val="0"/>
              </a:spcAft>
            </a:pPr>
            <a:r>
              <a:rPr dirty="0" sz="1600">
                <a:solidFill>
                  <a:srgbClr val="666666"/>
                </a:solidFill>
                <a:latin typeface="FUARNM+ArialMT"/>
                <a:cs typeface="FUARNM+ArialMT"/>
              </a:rPr>
              <a:t>○</a:t>
            </a:r>
            <a:r>
              <a:rPr dirty="0" sz="1600" spc="1234">
                <a:solidFill>
                  <a:srgbClr val="666666"/>
                </a:solidFill>
                <a:latin typeface="Times New Roman"/>
                <a:cs typeface="Times New Roman"/>
              </a:rPr>
              <a:t> </a:t>
            </a:r>
            <a:r>
              <a:rPr dirty="0" sz="1600">
                <a:solidFill>
                  <a:srgbClr val="666666"/>
                </a:solidFill>
                <a:latin typeface="NGQARG+Lato-Regular"/>
                <a:cs typeface="NGQARG+Lato-Regular"/>
              </a:rPr>
              <a:t>Clipboards</a:t>
            </a:r>
            <a:r>
              <a:rPr dirty="0" sz="1600">
                <a:solidFill>
                  <a:srgbClr val="666666"/>
                </a:solidFill>
                <a:latin typeface="NGQARG+Lato-Regular"/>
                <a:cs typeface="NGQARG+Lato-Regular"/>
              </a:rPr>
              <a:t> </a:t>
            </a:r>
            <a:r>
              <a:rPr dirty="0" sz="1600">
                <a:solidFill>
                  <a:srgbClr val="666666"/>
                </a:solidFill>
                <a:latin typeface="NGQARG+Lato-Regular"/>
                <a:cs typeface="NGQARG+Lato-Regular"/>
              </a:rPr>
              <a:t>and</a:t>
            </a:r>
            <a:r>
              <a:rPr dirty="0" sz="1600">
                <a:solidFill>
                  <a:srgbClr val="666666"/>
                </a:solidFill>
                <a:latin typeface="NGQARG+Lato-Regular"/>
                <a:cs typeface="NGQARG+Lato-Regular"/>
              </a:rPr>
              <a:t> </a:t>
            </a:r>
            <a:r>
              <a:rPr dirty="0" sz="1600">
                <a:solidFill>
                  <a:srgbClr val="666666"/>
                </a:solidFill>
                <a:latin typeface="NGQARG+Lato-Regular"/>
                <a:cs typeface="NGQARG+Lato-Regular"/>
              </a:rPr>
              <a:t>pens</a:t>
            </a:r>
          </a:p>
        </p:txBody>
      </p:sp>
      <p:sp>
        <p:nvSpPr>
          <p:cNvPr id="7" name="object 7"/>
          <p:cNvSpPr txBox="1"/>
          <p:nvPr/>
        </p:nvSpPr>
        <p:spPr>
          <a:xfrm>
            <a:off x="947875" y="3109620"/>
            <a:ext cx="7530794" cy="542238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0" marR="0">
              <a:lnSpc>
                <a:spcPts val="1761"/>
              </a:lnSpc>
              <a:spcBef>
                <a:spcPts val="0"/>
              </a:spcBef>
              <a:spcAft>
                <a:spcPts val="0"/>
              </a:spcAft>
            </a:pPr>
            <a:r>
              <a:rPr dirty="0" sz="1600">
                <a:solidFill>
                  <a:srgbClr val="666666"/>
                </a:solidFill>
                <a:latin typeface="DCLSQU+MS-Gothic"/>
                <a:cs typeface="DCLSQU+MS-Gothic"/>
              </a:rPr>
              <a:t>➢</a:t>
            </a:r>
            <a:r>
              <a:rPr dirty="0" sz="1600" spc="600">
                <a:solidFill>
                  <a:srgbClr val="666666"/>
                </a:solidFill>
                <a:latin typeface="Times New Roman"/>
                <a:cs typeface="Times New Roman"/>
              </a:rPr>
              <a:t> </a:t>
            </a:r>
            <a:r>
              <a:rPr dirty="0" sz="1600">
                <a:solidFill>
                  <a:srgbClr val="666666"/>
                </a:solidFill>
                <a:latin typeface="NGQARG+Lato-Regular"/>
                <a:cs typeface="NGQARG+Lato-Regular"/>
              </a:rPr>
              <a:t>Take</a:t>
            </a:r>
            <a:r>
              <a:rPr dirty="0" sz="1600">
                <a:solidFill>
                  <a:srgbClr val="666666"/>
                </a:solidFill>
                <a:latin typeface="NGQARG+Lato-Regular"/>
                <a:cs typeface="NGQARG+Lato-Regular"/>
              </a:rPr>
              <a:t> </a:t>
            </a:r>
            <a:r>
              <a:rPr dirty="0" sz="1600">
                <a:solidFill>
                  <a:srgbClr val="666666"/>
                </a:solidFill>
                <a:latin typeface="NGQARG+Lato-Regular"/>
                <a:cs typeface="NGQARG+Lato-Regular"/>
              </a:rPr>
              <a:t>attendance</a:t>
            </a:r>
            <a:r>
              <a:rPr dirty="0" sz="1600">
                <a:solidFill>
                  <a:srgbClr val="666666"/>
                </a:solidFill>
                <a:latin typeface="NGQARG+Lato-Regular"/>
                <a:cs typeface="NGQARG+Lato-Regular"/>
              </a:rPr>
              <a:t> </a:t>
            </a:r>
            <a:r>
              <a:rPr dirty="0" sz="1600">
                <a:solidFill>
                  <a:srgbClr val="666666"/>
                </a:solidFill>
                <a:latin typeface="NGQARG+Lato-Regular"/>
                <a:cs typeface="NGQARG+Lato-Regular"/>
              </a:rPr>
              <a:t>of</a:t>
            </a:r>
            <a:r>
              <a:rPr dirty="0" sz="1600">
                <a:solidFill>
                  <a:srgbClr val="666666"/>
                </a:solidFill>
                <a:latin typeface="NGQARG+Lato-Regular"/>
                <a:cs typeface="NGQARG+Lato-Regular"/>
              </a:rPr>
              <a:t> </a:t>
            </a:r>
            <a:r>
              <a:rPr dirty="0" sz="1600">
                <a:solidFill>
                  <a:srgbClr val="666666"/>
                </a:solidFill>
                <a:latin typeface="NGQARG+Lato-Regular"/>
                <a:cs typeface="NGQARG+Lato-Regular"/>
              </a:rPr>
              <a:t>everyone</a:t>
            </a:r>
            <a:r>
              <a:rPr dirty="0" sz="1600">
                <a:solidFill>
                  <a:srgbClr val="666666"/>
                </a:solidFill>
                <a:latin typeface="NGQARG+Lato-Regular"/>
                <a:cs typeface="NGQARG+Lato-Regular"/>
              </a:rPr>
              <a:t> </a:t>
            </a:r>
            <a:r>
              <a:rPr dirty="0" sz="1600">
                <a:solidFill>
                  <a:srgbClr val="666666"/>
                </a:solidFill>
                <a:latin typeface="NGQARG+Lato-Regular"/>
                <a:cs typeface="NGQARG+Lato-Regular"/>
              </a:rPr>
              <a:t>you</a:t>
            </a:r>
            <a:r>
              <a:rPr dirty="0" sz="1600">
                <a:solidFill>
                  <a:srgbClr val="666666"/>
                </a:solidFill>
                <a:latin typeface="NGQARG+Lato-Regular"/>
                <a:cs typeface="NGQARG+Lato-Regular"/>
              </a:rPr>
              <a:t> </a:t>
            </a:r>
            <a:r>
              <a:rPr dirty="0" sz="1600">
                <a:solidFill>
                  <a:srgbClr val="666666"/>
                </a:solidFill>
                <a:latin typeface="NGQARG+Lato-Regular"/>
                <a:cs typeface="NGQARG+Lato-Regular"/>
              </a:rPr>
              <a:t>are</a:t>
            </a:r>
            <a:r>
              <a:rPr dirty="0" sz="1600">
                <a:solidFill>
                  <a:srgbClr val="666666"/>
                </a:solidFill>
                <a:latin typeface="NGQARG+Lato-Regular"/>
                <a:cs typeface="NGQARG+Lato-Regular"/>
              </a:rPr>
              <a:t> </a:t>
            </a:r>
            <a:r>
              <a:rPr dirty="0" sz="1600">
                <a:solidFill>
                  <a:srgbClr val="666666"/>
                </a:solidFill>
                <a:latin typeface="NGQARG+Lato-Regular"/>
                <a:cs typeface="NGQARG+Lato-Regular"/>
              </a:rPr>
              <a:t>responsible</a:t>
            </a:r>
            <a:r>
              <a:rPr dirty="0" sz="1600">
                <a:solidFill>
                  <a:srgbClr val="666666"/>
                </a:solidFill>
                <a:latin typeface="NGQARG+Lato-Regular"/>
                <a:cs typeface="NGQARG+Lato-Regular"/>
              </a:rPr>
              <a:t> </a:t>
            </a:r>
            <a:r>
              <a:rPr dirty="0" sz="1600">
                <a:solidFill>
                  <a:srgbClr val="666666"/>
                </a:solidFill>
                <a:latin typeface="NGQARG+Lato-Regular"/>
                <a:cs typeface="NGQARG+Lato-Regular"/>
              </a:rPr>
              <a:t>for,</a:t>
            </a:r>
            <a:r>
              <a:rPr dirty="0" sz="1600">
                <a:solidFill>
                  <a:srgbClr val="666666"/>
                </a:solidFill>
                <a:latin typeface="NGQARG+Lato-Regular"/>
                <a:cs typeface="NGQARG+Lato-Regular"/>
              </a:rPr>
              <a:t> </a:t>
            </a:r>
            <a:r>
              <a:rPr dirty="0" sz="1600">
                <a:solidFill>
                  <a:srgbClr val="666666"/>
                </a:solidFill>
                <a:latin typeface="NGQARG+Lato-Regular"/>
                <a:cs typeface="NGQARG+Lato-Regular"/>
              </a:rPr>
              <a:t>compare</a:t>
            </a:r>
            <a:r>
              <a:rPr dirty="0" sz="1600">
                <a:solidFill>
                  <a:srgbClr val="666666"/>
                </a:solidFill>
                <a:latin typeface="NGQARG+Lato-Regular"/>
                <a:cs typeface="NGQARG+Lato-Regular"/>
              </a:rPr>
              <a:t> </a:t>
            </a:r>
            <a:r>
              <a:rPr dirty="0" sz="1600">
                <a:solidFill>
                  <a:srgbClr val="666666"/>
                </a:solidFill>
                <a:latin typeface="NGQARG+Lato-Regular"/>
                <a:cs typeface="NGQARG+Lato-Regular"/>
              </a:rPr>
              <a:t>this</a:t>
            </a:r>
            <a:r>
              <a:rPr dirty="0" sz="1600">
                <a:solidFill>
                  <a:srgbClr val="666666"/>
                </a:solidFill>
                <a:latin typeface="NGQARG+Lato-Regular"/>
                <a:cs typeface="NGQARG+Lato-Regular"/>
              </a:rPr>
              <a:t> </a:t>
            </a:r>
            <a:r>
              <a:rPr dirty="0" sz="1600">
                <a:solidFill>
                  <a:srgbClr val="666666"/>
                </a:solidFill>
                <a:latin typeface="NGQARG+Lato-Regular"/>
                <a:cs typeface="NGQARG+Lato-Regular"/>
              </a:rPr>
              <a:t>to</a:t>
            </a:r>
            <a:r>
              <a:rPr dirty="0" sz="1600">
                <a:solidFill>
                  <a:srgbClr val="666666"/>
                </a:solidFill>
                <a:latin typeface="NGQARG+Lato-Regular"/>
                <a:cs typeface="NGQARG+Lato-Regular"/>
              </a:rPr>
              <a:t> </a:t>
            </a:r>
            <a:r>
              <a:rPr dirty="0" sz="1600">
                <a:solidFill>
                  <a:srgbClr val="666666"/>
                </a:solidFill>
                <a:latin typeface="NGQARG+Lato-Regular"/>
                <a:cs typeface="NGQARG+Lato-Regular"/>
              </a:rPr>
              <a:t>known</a:t>
            </a:r>
            <a:r>
              <a:rPr dirty="0" sz="1600">
                <a:solidFill>
                  <a:srgbClr val="666666"/>
                </a:solidFill>
                <a:latin typeface="NGQARG+Lato-Regular"/>
                <a:cs typeface="NGQARG+Lato-Regular"/>
              </a:rPr>
              <a:t> </a:t>
            </a:r>
            <a:r>
              <a:rPr dirty="0" sz="1600">
                <a:solidFill>
                  <a:srgbClr val="666666"/>
                </a:solidFill>
                <a:latin typeface="NGQARG+Lato-Regular"/>
                <a:cs typeface="NGQARG+Lato-Regular"/>
              </a:rPr>
              <a:t>list</a:t>
            </a:r>
          </a:p>
          <a:p>
            <a:pPr marL="0" marR="0">
              <a:lnSpc>
                <a:spcPts val="1761"/>
              </a:lnSpc>
              <a:spcBef>
                <a:spcPts val="446"/>
              </a:spcBef>
              <a:spcAft>
                <a:spcPts val="0"/>
              </a:spcAft>
            </a:pPr>
            <a:r>
              <a:rPr dirty="0" sz="1600">
                <a:solidFill>
                  <a:srgbClr val="666666"/>
                </a:solidFill>
                <a:latin typeface="DCLSQU+MS-Gothic"/>
                <a:cs typeface="DCLSQU+MS-Gothic"/>
              </a:rPr>
              <a:t>➢</a:t>
            </a:r>
            <a:r>
              <a:rPr dirty="0" sz="1600" spc="600">
                <a:solidFill>
                  <a:srgbClr val="666666"/>
                </a:solidFill>
                <a:latin typeface="Times New Roman"/>
                <a:cs typeface="Times New Roman"/>
              </a:rPr>
              <a:t> </a:t>
            </a:r>
            <a:r>
              <a:rPr dirty="0" sz="1600">
                <a:solidFill>
                  <a:srgbClr val="666666"/>
                </a:solidFill>
                <a:latin typeface="NGQARG+Lato-Regular"/>
                <a:cs typeface="NGQARG+Lato-Regular"/>
              </a:rPr>
              <a:t>Report</a:t>
            </a:r>
            <a:r>
              <a:rPr dirty="0" sz="1600">
                <a:solidFill>
                  <a:srgbClr val="666666"/>
                </a:solidFill>
                <a:latin typeface="NGQARG+Lato-Regular"/>
                <a:cs typeface="NGQARG+Lato-Regular"/>
              </a:rPr>
              <a:t> </a:t>
            </a:r>
            <a:r>
              <a:rPr dirty="0" sz="1600">
                <a:solidFill>
                  <a:srgbClr val="666666"/>
                </a:solidFill>
                <a:latin typeface="NGQARG+Lato-Regular"/>
                <a:cs typeface="NGQARG+Lato-Regular"/>
              </a:rPr>
              <a:t>to</a:t>
            </a:r>
            <a:r>
              <a:rPr dirty="0" sz="1600">
                <a:solidFill>
                  <a:srgbClr val="666666"/>
                </a:solidFill>
                <a:latin typeface="NGQARG+Lato-Regular"/>
                <a:cs typeface="NGQARG+Lato-Regular"/>
              </a:rPr>
              <a:t> </a:t>
            </a:r>
            <a:r>
              <a:rPr dirty="0" sz="1600">
                <a:solidFill>
                  <a:srgbClr val="666666"/>
                </a:solidFill>
                <a:latin typeface="NGQARG+Lato-Regular"/>
                <a:cs typeface="NGQARG+Lato-Regular"/>
              </a:rPr>
              <a:t>the</a:t>
            </a:r>
            <a:r>
              <a:rPr dirty="0" sz="1600">
                <a:solidFill>
                  <a:srgbClr val="666666"/>
                </a:solidFill>
                <a:latin typeface="NGQARG+Lato-Regular"/>
                <a:cs typeface="NGQARG+Lato-Regular"/>
              </a:rPr>
              <a:t> </a:t>
            </a:r>
            <a:r>
              <a:rPr dirty="0" sz="1600">
                <a:solidFill>
                  <a:srgbClr val="666666"/>
                </a:solidFill>
                <a:latin typeface="NGQARG+Lato-Regular"/>
                <a:cs typeface="NGQARG+Lato-Regular"/>
              </a:rPr>
              <a:t>next</a:t>
            </a:r>
            <a:r>
              <a:rPr dirty="0" sz="1600">
                <a:solidFill>
                  <a:srgbClr val="666666"/>
                </a:solidFill>
                <a:latin typeface="NGQARG+Lato-Regular"/>
                <a:cs typeface="NGQARG+Lato-Regular"/>
              </a:rPr>
              <a:t> </a:t>
            </a:r>
            <a:r>
              <a:rPr dirty="0" sz="1600">
                <a:solidFill>
                  <a:srgbClr val="666666"/>
                </a:solidFill>
                <a:latin typeface="NGQARG+Lato-Regular"/>
                <a:cs typeface="NGQARG+Lato-Regular"/>
              </a:rPr>
              <a:t>level</a:t>
            </a:r>
            <a:r>
              <a:rPr dirty="0" sz="1600">
                <a:solidFill>
                  <a:srgbClr val="666666"/>
                </a:solidFill>
                <a:latin typeface="NGQARG+Lato-Regular"/>
                <a:cs typeface="NGQARG+Lato-Regular"/>
              </a:rPr>
              <a:t> </a:t>
            </a:r>
            <a:r>
              <a:rPr dirty="0" sz="1600">
                <a:solidFill>
                  <a:srgbClr val="666666"/>
                </a:solidFill>
                <a:latin typeface="NGQARG+Lato-Regular"/>
                <a:cs typeface="NGQARG+Lato-Regular"/>
              </a:rPr>
              <a:t>up</a:t>
            </a:r>
          </a:p>
        </p:txBody>
      </p:sp>
      <p:sp>
        <p:nvSpPr>
          <p:cNvPr id="8" name="object 8"/>
          <p:cNvSpPr txBox="1"/>
          <p:nvPr/>
        </p:nvSpPr>
        <p:spPr>
          <a:xfrm>
            <a:off x="947875" y="3670451"/>
            <a:ext cx="7372705" cy="1103071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0" marR="0">
              <a:lnSpc>
                <a:spcPts val="1761"/>
              </a:lnSpc>
              <a:spcBef>
                <a:spcPts val="0"/>
              </a:spcBef>
              <a:spcAft>
                <a:spcPts val="0"/>
              </a:spcAft>
            </a:pPr>
            <a:r>
              <a:rPr dirty="0" sz="1600">
                <a:solidFill>
                  <a:srgbClr val="666666"/>
                </a:solidFill>
                <a:latin typeface="DCLSQU+MS-Gothic"/>
                <a:cs typeface="DCLSQU+MS-Gothic"/>
              </a:rPr>
              <a:t>➢</a:t>
            </a:r>
            <a:r>
              <a:rPr dirty="0" sz="1600" spc="600">
                <a:solidFill>
                  <a:srgbClr val="666666"/>
                </a:solidFill>
                <a:latin typeface="Times New Roman"/>
                <a:cs typeface="Times New Roman"/>
              </a:rPr>
              <a:t> </a:t>
            </a:r>
            <a:r>
              <a:rPr dirty="0" sz="1600">
                <a:solidFill>
                  <a:srgbClr val="666666"/>
                </a:solidFill>
                <a:latin typeface="NGQARG+Lato-Regular"/>
                <a:cs typeface="NGQARG+Lato-Regular"/>
              </a:rPr>
              <a:t>Be</a:t>
            </a:r>
            <a:r>
              <a:rPr dirty="0" sz="1600">
                <a:solidFill>
                  <a:srgbClr val="666666"/>
                </a:solidFill>
                <a:latin typeface="NGQARG+Lato-Regular"/>
                <a:cs typeface="NGQARG+Lato-Regular"/>
              </a:rPr>
              <a:t> </a:t>
            </a:r>
            <a:r>
              <a:rPr dirty="0" sz="1600">
                <a:solidFill>
                  <a:srgbClr val="666666"/>
                </a:solidFill>
                <a:latin typeface="NGQARG+Lato-Regular"/>
                <a:cs typeface="NGQARG+Lato-Regular"/>
              </a:rPr>
              <a:t>ready</a:t>
            </a:r>
            <a:r>
              <a:rPr dirty="0" sz="1600">
                <a:solidFill>
                  <a:srgbClr val="666666"/>
                </a:solidFill>
                <a:latin typeface="NGQARG+Lato-Regular"/>
                <a:cs typeface="NGQARG+Lato-Regular"/>
              </a:rPr>
              <a:t> </a:t>
            </a:r>
            <a:r>
              <a:rPr dirty="0" sz="1600">
                <a:solidFill>
                  <a:srgbClr val="666666"/>
                </a:solidFill>
                <a:latin typeface="NGQARG+Lato-Regular"/>
                <a:cs typeface="NGQARG+Lato-Regular"/>
              </a:rPr>
              <a:t>to</a:t>
            </a:r>
            <a:r>
              <a:rPr dirty="0" sz="1600">
                <a:solidFill>
                  <a:srgbClr val="666666"/>
                </a:solidFill>
                <a:latin typeface="NGQARG+Lato-Regular"/>
                <a:cs typeface="NGQARG+Lato-Regular"/>
              </a:rPr>
              <a:t> </a:t>
            </a:r>
            <a:r>
              <a:rPr dirty="0" sz="1600">
                <a:solidFill>
                  <a:srgbClr val="666666"/>
                </a:solidFill>
                <a:latin typeface="NGQARG+Lato-Regular"/>
                <a:cs typeface="NGQARG+Lato-Regular"/>
              </a:rPr>
              <a:t>take</a:t>
            </a:r>
            <a:r>
              <a:rPr dirty="0" sz="1600">
                <a:solidFill>
                  <a:srgbClr val="666666"/>
                </a:solidFill>
                <a:latin typeface="NGQARG+Lato-Regular"/>
                <a:cs typeface="NGQARG+Lato-Regular"/>
              </a:rPr>
              <a:t> </a:t>
            </a:r>
            <a:r>
              <a:rPr dirty="0" sz="1600">
                <a:solidFill>
                  <a:srgbClr val="666666"/>
                </a:solidFill>
                <a:latin typeface="NGQARG+Lato-Regular"/>
                <a:cs typeface="NGQARG+Lato-Regular"/>
              </a:rPr>
              <a:t>attendance</a:t>
            </a:r>
            <a:r>
              <a:rPr dirty="0" sz="1600">
                <a:solidFill>
                  <a:srgbClr val="666666"/>
                </a:solidFill>
                <a:latin typeface="NGQARG+Lato-Regular"/>
                <a:cs typeface="NGQARG+Lato-Regular"/>
              </a:rPr>
              <a:t> </a:t>
            </a:r>
            <a:r>
              <a:rPr dirty="0" sz="1600">
                <a:solidFill>
                  <a:srgbClr val="666666"/>
                </a:solidFill>
                <a:latin typeface="NGQARG+Lato-Regular"/>
                <a:cs typeface="NGQARG+Lato-Regular"/>
              </a:rPr>
              <a:t>multiple</a:t>
            </a:r>
            <a:r>
              <a:rPr dirty="0" sz="1600">
                <a:solidFill>
                  <a:srgbClr val="666666"/>
                </a:solidFill>
                <a:latin typeface="NGQARG+Lato-Regular"/>
                <a:cs typeface="NGQARG+Lato-Regular"/>
              </a:rPr>
              <a:t> </a:t>
            </a:r>
            <a:r>
              <a:rPr dirty="0" sz="1600">
                <a:solidFill>
                  <a:srgbClr val="666666"/>
                </a:solidFill>
                <a:latin typeface="NGQARG+Lato-Regular"/>
                <a:cs typeface="NGQARG+Lato-Regular"/>
              </a:rPr>
              <a:t>times</a:t>
            </a:r>
            <a:r>
              <a:rPr dirty="0" sz="1600">
                <a:solidFill>
                  <a:srgbClr val="666666"/>
                </a:solidFill>
                <a:latin typeface="NGQARG+Lato-Regular"/>
                <a:cs typeface="NGQARG+Lato-Regular"/>
              </a:rPr>
              <a:t> </a:t>
            </a:r>
            <a:r>
              <a:rPr dirty="0" sz="1600">
                <a:solidFill>
                  <a:srgbClr val="666666"/>
                </a:solidFill>
                <a:latin typeface="NGQARG+Lato-Regular"/>
                <a:cs typeface="NGQARG+Lato-Regular"/>
              </a:rPr>
              <a:t>throughout</a:t>
            </a:r>
            <a:r>
              <a:rPr dirty="0" sz="1600">
                <a:solidFill>
                  <a:srgbClr val="666666"/>
                </a:solidFill>
                <a:latin typeface="NGQARG+Lato-Regular"/>
                <a:cs typeface="NGQARG+Lato-Regular"/>
              </a:rPr>
              <a:t> </a:t>
            </a:r>
            <a:r>
              <a:rPr dirty="0" sz="1600">
                <a:solidFill>
                  <a:srgbClr val="666666"/>
                </a:solidFill>
                <a:latin typeface="NGQARG+Lato-Regular"/>
                <a:cs typeface="NGQARG+Lato-Regular"/>
              </a:rPr>
              <a:t>the</a:t>
            </a:r>
            <a:r>
              <a:rPr dirty="0" sz="1600">
                <a:solidFill>
                  <a:srgbClr val="666666"/>
                </a:solidFill>
                <a:latin typeface="NGQARG+Lato-Regular"/>
                <a:cs typeface="NGQARG+Lato-Regular"/>
              </a:rPr>
              <a:t> </a:t>
            </a:r>
            <a:r>
              <a:rPr dirty="0" sz="1600">
                <a:solidFill>
                  <a:srgbClr val="666666"/>
                </a:solidFill>
                <a:latin typeface="NGQARG+Lato-Regular"/>
                <a:cs typeface="NGQARG+Lato-Regular"/>
              </a:rPr>
              <a:t>event</a:t>
            </a:r>
          </a:p>
          <a:p>
            <a:pPr marL="0" marR="0">
              <a:lnSpc>
                <a:spcPts val="1761"/>
              </a:lnSpc>
              <a:spcBef>
                <a:spcPts val="446"/>
              </a:spcBef>
              <a:spcAft>
                <a:spcPts val="0"/>
              </a:spcAft>
            </a:pPr>
            <a:r>
              <a:rPr dirty="0" sz="1600">
                <a:solidFill>
                  <a:srgbClr val="666666"/>
                </a:solidFill>
                <a:latin typeface="DCLSQU+MS-Gothic"/>
                <a:cs typeface="DCLSQU+MS-Gothic"/>
              </a:rPr>
              <a:t>➢</a:t>
            </a:r>
            <a:r>
              <a:rPr dirty="0" sz="1600" spc="600">
                <a:solidFill>
                  <a:srgbClr val="666666"/>
                </a:solidFill>
                <a:latin typeface="Times New Roman"/>
                <a:cs typeface="Times New Roman"/>
              </a:rPr>
              <a:t> </a:t>
            </a:r>
            <a:r>
              <a:rPr dirty="0" sz="1600">
                <a:solidFill>
                  <a:srgbClr val="666666"/>
                </a:solidFill>
                <a:latin typeface="NGQARG+Lato-Regular"/>
                <a:cs typeface="NGQARG+Lato-Regular"/>
              </a:rPr>
              <a:t>Monitor</a:t>
            </a:r>
            <a:r>
              <a:rPr dirty="0" sz="1600">
                <a:solidFill>
                  <a:srgbClr val="666666"/>
                </a:solidFill>
                <a:latin typeface="NGQARG+Lato-Regular"/>
                <a:cs typeface="NGQARG+Lato-Regular"/>
              </a:rPr>
              <a:t> </a:t>
            </a:r>
            <a:r>
              <a:rPr dirty="0" sz="1600">
                <a:solidFill>
                  <a:srgbClr val="666666"/>
                </a:solidFill>
                <a:latin typeface="NGQARG+Lato-Regular"/>
                <a:cs typeface="NGQARG+Lato-Regular"/>
              </a:rPr>
              <a:t>students</a:t>
            </a:r>
            <a:r>
              <a:rPr dirty="0" sz="1600">
                <a:solidFill>
                  <a:srgbClr val="666666"/>
                </a:solidFill>
                <a:latin typeface="NGQARG+Lato-Regular"/>
                <a:cs typeface="NGQARG+Lato-Regular"/>
              </a:rPr>
              <a:t> </a:t>
            </a:r>
            <a:r>
              <a:rPr dirty="0" sz="1600">
                <a:solidFill>
                  <a:srgbClr val="666666"/>
                </a:solidFill>
                <a:latin typeface="NGQARG+Lato-Regular"/>
                <a:cs typeface="NGQARG+Lato-Regular"/>
              </a:rPr>
              <a:t>during</a:t>
            </a:r>
            <a:r>
              <a:rPr dirty="0" sz="1600">
                <a:solidFill>
                  <a:srgbClr val="666666"/>
                </a:solidFill>
                <a:latin typeface="NGQARG+Lato-Regular"/>
                <a:cs typeface="NGQARG+Lato-Regular"/>
              </a:rPr>
              <a:t> </a:t>
            </a:r>
            <a:r>
              <a:rPr dirty="0" sz="1600">
                <a:solidFill>
                  <a:srgbClr val="666666"/>
                </a:solidFill>
                <a:latin typeface="NGQARG+Lato-Regular"/>
                <a:cs typeface="NGQARG+Lato-Regular"/>
              </a:rPr>
              <a:t>the</a:t>
            </a:r>
            <a:r>
              <a:rPr dirty="0" sz="1600">
                <a:solidFill>
                  <a:srgbClr val="666666"/>
                </a:solidFill>
                <a:latin typeface="NGQARG+Lato-Regular"/>
                <a:cs typeface="NGQARG+Lato-Regular"/>
              </a:rPr>
              <a:t> </a:t>
            </a:r>
            <a:r>
              <a:rPr dirty="0" sz="1600">
                <a:solidFill>
                  <a:srgbClr val="666666"/>
                </a:solidFill>
                <a:latin typeface="NGQARG+Lato-Regular"/>
                <a:cs typeface="NGQARG+Lato-Regular"/>
              </a:rPr>
              <a:t>event,</a:t>
            </a:r>
            <a:r>
              <a:rPr dirty="0" sz="1600">
                <a:solidFill>
                  <a:srgbClr val="666666"/>
                </a:solidFill>
                <a:latin typeface="NGQARG+Lato-Regular"/>
                <a:cs typeface="NGQARG+Lato-Regular"/>
              </a:rPr>
              <a:t> </a:t>
            </a:r>
            <a:r>
              <a:rPr dirty="0" sz="1600">
                <a:solidFill>
                  <a:srgbClr val="666666"/>
                </a:solidFill>
                <a:latin typeface="NGQARG+Lato-Regular"/>
                <a:cs typeface="NGQARG+Lato-Regular"/>
              </a:rPr>
              <a:t>making</a:t>
            </a:r>
            <a:r>
              <a:rPr dirty="0" sz="1600">
                <a:solidFill>
                  <a:srgbClr val="666666"/>
                </a:solidFill>
                <a:latin typeface="NGQARG+Lato-Regular"/>
                <a:cs typeface="NGQARG+Lato-Regular"/>
              </a:rPr>
              <a:t> </a:t>
            </a:r>
            <a:r>
              <a:rPr dirty="0" sz="1600">
                <a:solidFill>
                  <a:srgbClr val="666666"/>
                </a:solidFill>
                <a:latin typeface="NGQARG+Lato-Regular"/>
                <a:cs typeface="NGQARG+Lato-Regular"/>
              </a:rPr>
              <a:t>sure</a:t>
            </a:r>
            <a:r>
              <a:rPr dirty="0" sz="1600">
                <a:solidFill>
                  <a:srgbClr val="666666"/>
                </a:solidFill>
                <a:latin typeface="NGQARG+Lato-Regular"/>
                <a:cs typeface="NGQARG+Lato-Regular"/>
              </a:rPr>
              <a:t> </a:t>
            </a:r>
            <a:r>
              <a:rPr dirty="0" sz="1600">
                <a:solidFill>
                  <a:srgbClr val="666666"/>
                </a:solidFill>
                <a:latin typeface="NGQARG+Lato-Regular"/>
                <a:cs typeface="NGQARG+Lato-Regular"/>
              </a:rPr>
              <a:t>to</a:t>
            </a:r>
            <a:r>
              <a:rPr dirty="0" sz="1600">
                <a:solidFill>
                  <a:srgbClr val="666666"/>
                </a:solidFill>
                <a:latin typeface="NGQARG+Lato-Regular"/>
                <a:cs typeface="NGQARG+Lato-Regular"/>
              </a:rPr>
              <a:t> </a:t>
            </a:r>
            <a:r>
              <a:rPr dirty="0" sz="1600">
                <a:solidFill>
                  <a:srgbClr val="666666"/>
                </a:solidFill>
                <a:latin typeface="NGQARG+Lato-Regular"/>
                <a:cs typeface="NGQARG+Lato-Regular"/>
              </a:rPr>
              <a:t>engage</a:t>
            </a:r>
            <a:r>
              <a:rPr dirty="0" sz="1600">
                <a:solidFill>
                  <a:srgbClr val="666666"/>
                </a:solidFill>
                <a:latin typeface="NGQARG+Lato-Regular"/>
                <a:cs typeface="NGQARG+Lato-Regular"/>
              </a:rPr>
              <a:t> </a:t>
            </a:r>
            <a:r>
              <a:rPr dirty="0" sz="1600">
                <a:solidFill>
                  <a:srgbClr val="666666"/>
                </a:solidFill>
                <a:latin typeface="NGQARG+Lato-Regular"/>
                <a:cs typeface="NGQARG+Lato-Regular"/>
              </a:rPr>
              <a:t>them,</a:t>
            </a:r>
            <a:r>
              <a:rPr dirty="0" sz="1600">
                <a:solidFill>
                  <a:srgbClr val="666666"/>
                </a:solidFill>
                <a:latin typeface="NGQARG+Lato-Regular"/>
                <a:cs typeface="NGQARG+Lato-Regular"/>
              </a:rPr>
              <a:t> </a:t>
            </a:r>
            <a:r>
              <a:rPr dirty="0" sz="1600">
                <a:solidFill>
                  <a:srgbClr val="666666"/>
                </a:solidFill>
                <a:latin typeface="NGQARG+Lato-Regular"/>
                <a:cs typeface="NGQARG+Lato-Regular"/>
              </a:rPr>
              <a:t>keeping</a:t>
            </a:r>
            <a:r>
              <a:rPr dirty="0" sz="1600">
                <a:solidFill>
                  <a:srgbClr val="666666"/>
                </a:solidFill>
                <a:latin typeface="NGQARG+Lato-Regular"/>
                <a:cs typeface="NGQARG+Lato-Regular"/>
              </a:rPr>
              <a:t> </a:t>
            </a:r>
            <a:r>
              <a:rPr dirty="0" sz="1600">
                <a:solidFill>
                  <a:srgbClr val="666666"/>
                </a:solidFill>
                <a:latin typeface="NGQARG+Lato-Regular"/>
                <a:cs typeface="NGQARG+Lato-Regular"/>
              </a:rPr>
              <a:t>them</a:t>
            </a:r>
          </a:p>
          <a:p>
            <a:pPr marL="330200" marR="0">
              <a:lnSpc>
                <a:spcPts val="1761"/>
              </a:lnSpc>
              <a:spcBef>
                <a:spcPts val="446"/>
              </a:spcBef>
              <a:spcAft>
                <a:spcPts val="0"/>
              </a:spcAft>
            </a:pPr>
            <a:r>
              <a:rPr dirty="0" sz="1600">
                <a:solidFill>
                  <a:srgbClr val="666666"/>
                </a:solidFill>
                <a:latin typeface="NGQARG+Lato-Regular"/>
                <a:cs typeface="NGQARG+Lato-Regular"/>
              </a:rPr>
              <a:t>calm</a:t>
            </a:r>
            <a:r>
              <a:rPr dirty="0" sz="1600">
                <a:solidFill>
                  <a:srgbClr val="666666"/>
                </a:solidFill>
                <a:latin typeface="NGQARG+Lato-Regular"/>
                <a:cs typeface="NGQARG+Lato-Regular"/>
              </a:rPr>
              <a:t> </a:t>
            </a:r>
            <a:r>
              <a:rPr dirty="0" sz="1600">
                <a:solidFill>
                  <a:srgbClr val="666666"/>
                </a:solidFill>
                <a:latin typeface="NGQARG+Lato-Regular"/>
                <a:cs typeface="NGQARG+Lato-Regular"/>
              </a:rPr>
              <a:t>and</a:t>
            </a:r>
            <a:r>
              <a:rPr dirty="0" sz="1600">
                <a:solidFill>
                  <a:srgbClr val="666666"/>
                </a:solidFill>
                <a:latin typeface="NGQARG+Lato-Regular"/>
                <a:cs typeface="NGQARG+Lato-Regular"/>
              </a:rPr>
              <a:t> </a:t>
            </a:r>
            <a:r>
              <a:rPr dirty="0" sz="1600">
                <a:solidFill>
                  <a:srgbClr val="666666"/>
                </a:solidFill>
                <a:latin typeface="NGQARG+Lato-Regular"/>
                <a:cs typeface="NGQARG+Lato-Regular"/>
              </a:rPr>
              <a:t>quiet</a:t>
            </a:r>
            <a:r>
              <a:rPr dirty="0" sz="1600">
                <a:solidFill>
                  <a:srgbClr val="666666"/>
                </a:solidFill>
                <a:latin typeface="NGQARG+Lato-Regular"/>
                <a:cs typeface="NGQARG+Lato-Regular"/>
              </a:rPr>
              <a:t> </a:t>
            </a:r>
            <a:r>
              <a:rPr dirty="0" sz="1600">
                <a:solidFill>
                  <a:srgbClr val="666666"/>
                </a:solidFill>
                <a:latin typeface="NGQARG+Lato-Regular"/>
                <a:cs typeface="NGQARG+Lato-Regular"/>
              </a:rPr>
              <a:t>throughout,</a:t>
            </a:r>
            <a:r>
              <a:rPr dirty="0" sz="1600">
                <a:solidFill>
                  <a:srgbClr val="666666"/>
                </a:solidFill>
                <a:latin typeface="NGQARG+Lato-Regular"/>
                <a:cs typeface="NGQARG+Lato-Regular"/>
              </a:rPr>
              <a:t> </a:t>
            </a:r>
            <a:r>
              <a:rPr dirty="0" sz="1600">
                <a:solidFill>
                  <a:srgbClr val="666666"/>
                </a:solidFill>
                <a:latin typeface="NGQARG+Lato-Regular"/>
                <a:cs typeface="NGQARG+Lato-Regular"/>
              </a:rPr>
              <a:t>and</a:t>
            </a:r>
            <a:r>
              <a:rPr dirty="0" sz="1600">
                <a:solidFill>
                  <a:srgbClr val="666666"/>
                </a:solidFill>
                <a:latin typeface="NGQARG+Lato-Regular"/>
                <a:cs typeface="NGQARG+Lato-Regular"/>
              </a:rPr>
              <a:t> </a:t>
            </a:r>
            <a:r>
              <a:rPr dirty="0" sz="1600">
                <a:solidFill>
                  <a:srgbClr val="666666"/>
                </a:solidFill>
                <a:latin typeface="NGQARG+Lato-Regular"/>
                <a:cs typeface="NGQARG+Lato-Regular"/>
              </a:rPr>
              <a:t>update</a:t>
            </a:r>
            <a:r>
              <a:rPr dirty="0" sz="1600">
                <a:solidFill>
                  <a:srgbClr val="666666"/>
                </a:solidFill>
                <a:latin typeface="NGQARG+Lato-Regular"/>
                <a:cs typeface="NGQARG+Lato-Regular"/>
              </a:rPr>
              <a:t> </a:t>
            </a:r>
            <a:r>
              <a:rPr dirty="0" sz="1600">
                <a:solidFill>
                  <a:srgbClr val="666666"/>
                </a:solidFill>
                <a:latin typeface="NGQARG+Lato-Regular"/>
                <a:cs typeface="NGQARG+Lato-Regular"/>
              </a:rPr>
              <a:t>them</a:t>
            </a:r>
            <a:r>
              <a:rPr dirty="0" sz="1600">
                <a:solidFill>
                  <a:srgbClr val="666666"/>
                </a:solidFill>
                <a:latin typeface="NGQARG+Lato-Regular"/>
                <a:cs typeface="NGQARG+Lato-Regular"/>
              </a:rPr>
              <a:t> </a:t>
            </a:r>
            <a:r>
              <a:rPr dirty="0" sz="1600">
                <a:solidFill>
                  <a:srgbClr val="666666"/>
                </a:solidFill>
                <a:latin typeface="NGQARG+Lato-Regular"/>
                <a:cs typeface="NGQARG+Lato-Regular"/>
              </a:rPr>
              <a:t>on</a:t>
            </a:r>
            <a:r>
              <a:rPr dirty="0" sz="1600">
                <a:solidFill>
                  <a:srgbClr val="666666"/>
                </a:solidFill>
                <a:latin typeface="NGQARG+Lato-Regular"/>
                <a:cs typeface="NGQARG+Lato-Regular"/>
              </a:rPr>
              <a:t> </a:t>
            </a:r>
            <a:r>
              <a:rPr dirty="0" sz="1600">
                <a:solidFill>
                  <a:srgbClr val="666666"/>
                </a:solidFill>
                <a:latin typeface="NGQARG+Lato-Regular"/>
                <a:cs typeface="NGQARG+Lato-Regular"/>
              </a:rPr>
              <a:t>the</a:t>
            </a:r>
            <a:r>
              <a:rPr dirty="0" sz="1600">
                <a:solidFill>
                  <a:srgbClr val="666666"/>
                </a:solidFill>
                <a:latin typeface="NGQARG+Lato-Regular"/>
                <a:cs typeface="NGQARG+Lato-Regular"/>
              </a:rPr>
              <a:t> </a:t>
            </a:r>
            <a:r>
              <a:rPr dirty="0" sz="1600">
                <a:solidFill>
                  <a:srgbClr val="666666"/>
                </a:solidFill>
                <a:latin typeface="NGQARG+Lato-Regular"/>
                <a:cs typeface="NGQARG+Lato-Regular"/>
              </a:rPr>
              <a:t>school’s</a:t>
            </a:r>
            <a:r>
              <a:rPr dirty="0" sz="1600">
                <a:solidFill>
                  <a:srgbClr val="666666"/>
                </a:solidFill>
                <a:latin typeface="NGQARG+Lato-Regular"/>
                <a:cs typeface="NGQARG+Lato-Regular"/>
              </a:rPr>
              <a:t> </a:t>
            </a:r>
            <a:r>
              <a:rPr dirty="0" sz="1600">
                <a:solidFill>
                  <a:srgbClr val="666666"/>
                </a:solidFill>
                <a:latin typeface="NGQARG+Lato-Regular"/>
                <a:cs typeface="NGQARG+Lato-Regular"/>
              </a:rPr>
              <a:t>communication</a:t>
            </a:r>
          </a:p>
          <a:p>
            <a:pPr marL="330200" marR="0">
              <a:lnSpc>
                <a:spcPts val="1761"/>
              </a:lnSpc>
              <a:spcBef>
                <a:spcPts val="446"/>
              </a:spcBef>
              <a:spcAft>
                <a:spcPts val="0"/>
              </a:spcAft>
            </a:pPr>
            <a:r>
              <a:rPr dirty="0" sz="1600">
                <a:solidFill>
                  <a:srgbClr val="666666"/>
                </a:solidFill>
                <a:latin typeface="NGQARG+Lato-Regular"/>
                <a:cs typeface="NGQARG+Lato-Regular"/>
              </a:rPr>
              <a:t>with</a:t>
            </a:r>
            <a:r>
              <a:rPr dirty="0" sz="1600">
                <a:solidFill>
                  <a:srgbClr val="666666"/>
                </a:solidFill>
                <a:latin typeface="NGQARG+Lato-Regular"/>
                <a:cs typeface="NGQARG+Lato-Regular"/>
              </a:rPr>
              <a:t> </a:t>
            </a:r>
            <a:r>
              <a:rPr dirty="0" sz="1600">
                <a:solidFill>
                  <a:srgbClr val="666666"/>
                </a:solidFill>
                <a:latin typeface="NGQARG+Lato-Regular"/>
                <a:cs typeface="NGQARG+Lato-Regular"/>
              </a:rPr>
              <a:t>parents</a:t>
            </a:r>
          </a:p>
        </p:txBody>
      </p:sp>
      <p:sp>
        <p:nvSpPr>
          <p:cNvPr id="9" name="object 9"/>
          <p:cNvSpPr txBox="1"/>
          <p:nvPr/>
        </p:nvSpPr>
        <p:spPr>
          <a:xfrm>
            <a:off x="947875" y="4792116"/>
            <a:ext cx="7011618" cy="261823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0" marR="0">
              <a:lnSpc>
                <a:spcPts val="1761"/>
              </a:lnSpc>
              <a:spcBef>
                <a:spcPts val="0"/>
              </a:spcBef>
              <a:spcAft>
                <a:spcPts val="0"/>
              </a:spcAft>
            </a:pPr>
            <a:r>
              <a:rPr dirty="0" sz="1600">
                <a:solidFill>
                  <a:srgbClr val="666666"/>
                </a:solidFill>
                <a:latin typeface="DCLSQU+MS-Gothic"/>
                <a:cs typeface="DCLSQU+MS-Gothic"/>
              </a:rPr>
              <a:t>➢</a:t>
            </a:r>
            <a:r>
              <a:rPr dirty="0" sz="1600" spc="600">
                <a:solidFill>
                  <a:srgbClr val="666666"/>
                </a:solidFill>
                <a:latin typeface="Times New Roman"/>
                <a:cs typeface="Times New Roman"/>
              </a:rPr>
              <a:t> </a:t>
            </a:r>
            <a:r>
              <a:rPr dirty="0" sz="1600">
                <a:solidFill>
                  <a:srgbClr val="666666"/>
                </a:solidFill>
                <a:latin typeface="NGQARG+Lato-Regular"/>
                <a:cs typeface="NGQARG+Lato-Regular"/>
              </a:rPr>
              <a:t>Continue</a:t>
            </a:r>
            <a:r>
              <a:rPr dirty="0" sz="1600">
                <a:solidFill>
                  <a:srgbClr val="666666"/>
                </a:solidFill>
                <a:latin typeface="NGQARG+Lato-Regular"/>
                <a:cs typeface="NGQARG+Lato-Regular"/>
              </a:rPr>
              <a:t> </a:t>
            </a:r>
            <a:r>
              <a:rPr dirty="0" sz="1600">
                <a:solidFill>
                  <a:srgbClr val="666666"/>
                </a:solidFill>
                <a:latin typeface="NGQARG+Lato-Regular"/>
                <a:cs typeface="NGQARG+Lato-Regular"/>
              </a:rPr>
              <a:t>to</a:t>
            </a:r>
            <a:r>
              <a:rPr dirty="0" sz="1600">
                <a:solidFill>
                  <a:srgbClr val="666666"/>
                </a:solidFill>
                <a:latin typeface="NGQARG+Lato-Regular"/>
                <a:cs typeface="NGQARG+Lato-Regular"/>
              </a:rPr>
              <a:t> </a:t>
            </a:r>
            <a:r>
              <a:rPr dirty="0" sz="1600">
                <a:solidFill>
                  <a:srgbClr val="666666"/>
                </a:solidFill>
                <a:latin typeface="NGQARG+Lato-Regular"/>
                <a:cs typeface="NGQARG+Lato-Regular"/>
              </a:rPr>
              <a:t>report</a:t>
            </a:r>
            <a:r>
              <a:rPr dirty="0" sz="1600">
                <a:solidFill>
                  <a:srgbClr val="666666"/>
                </a:solidFill>
                <a:latin typeface="NGQARG+Lato-Regular"/>
                <a:cs typeface="NGQARG+Lato-Regular"/>
              </a:rPr>
              <a:t> </a:t>
            </a:r>
            <a:r>
              <a:rPr dirty="0" sz="1600">
                <a:solidFill>
                  <a:srgbClr val="666666"/>
                </a:solidFill>
                <a:latin typeface="NGQARG+Lato-Regular"/>
                <a:cs typeface="NGQARG+Lato-Regular"/>
              </a:rPr>
              <a:t>any</a:t>
            </a:r>
            <a:r>
              <a:rPr dirty="0" sz="1600">
                <a:solidFill>
                  <a:srgbClr val="666666"/>
                </a:solidFill>
                <a:latin typeface="NGQARG+Lato-Regular"/>
                <a:cs typeface="NGQARG+Lato-Regular"/>
              </a:rPr>
              <a:t> </a:t>
            </a:r>
            <a:r>
              <a:rPr dirty="0" sz="1600">
                <a:solidFill>
                  <a:srgbClr val="666666"/>
                </a:solidFill>
                <a:latin typeface="NGQARG+Lato-Regular"/>
                <a:cs typeface="NGQARG+Lato-Regular"/>
              </a:rPr>
              <a:t>incidents</a:t>
            </a:r>
            <a:r>
              <a:rPr dirty="0" sz="1600">
                <a:solidFill>
                  <a:srgbClr val="666666"/>
                </a:solidFill>
                <a:latin typeface="NGQARG+Lato-Regular"/>
                <a:cs typeface="NGQARG+Lato-Regular"/>
              </a:rPr>
              <a:t> </a:t>
            </a:r>
            <a:r>
              <a:rPr dirty="0" sz="1600">
                <a:solidFill>
                  <a:srgbClr val="666666"/>
                </a:solidFill>
                <a:latin typeface="NGQARG+Lato-Regular"/>
                <a:cs typeface="NGQARG+Lato-Regular"/>
              </a:rPr>
              <a:t>throughout</a:t>
            </a:r>
            <a:r>
              <a:rPr dirty="0" sz="1600">
                <a:solidFill>
                  <a:srgbClr val="666666"/>
                </a:solidFill>
                <a:latin typeface="NGQARG+Lato-Regular"/>
                <a:cs typeface="NGQARG+Lato-Regular"/>
              </a:rPr>
              <a:t> </a:t>
            </a:r>
            <a:r>
              <a:rPr dirty="0" sz="1600">
                <a:solidFill>
                  <a:srgbClr val="666666"/>
                </a:solidFill>
                <a:latin typeface="NGQARG+Lato-Regular"/>
                <a:cs typeface="NGQARG+Lato-Regular"/>
              </a:rPr>
              <a:t>the</a:t>
            </a:r>
            <a:r>
              <a:rPr dirty="0" sz="1600">
                <a:solidFill>
                  <a:srgbClr val="666666"/>
                </a:solidFill>
                <a:latin typeface="NGQARG+Lato-Regular"/>
                <a:cs typeface="NGQARG+Lato-Regular"/>
              </a:rPr>
              <a:t> </a:t>
            </a:r>
            <a:r>
              <a:rPr dirty="0" sz="1600">
                <a:solidFill>
                  <a:srgbClr val="666666"/>
                </a:solidFill>
                <a:latin typeface="NGQARG+Lato-Regular"/>
                <a:cs typeface="NGQARG+Lato-Regular"/>
              </a:rPr>
              <a:t>event</a:t>
            </a:r>
            <a:r>
              <a:rPr dirty="0" sz="1600">
                <a:solidFill>
                  <a:srgbClr val="666666"/>
                </a:solidFill>
                <a:latin typeface="NGQARG+Lato-Regular"/>
                <a:cs typeface="NGQARG+Lato-Regular"/>
              </a:rPr>
              <a:t> </a:t>
            </a:r>
            <a:r>
              <a:rPr dirty="0" sz="1600">
                <a:solidFill>
                  <a:srgbClr val="666666"/>
                </a:solidFill>
                <a:latin typeface="NGQARG+Lato-Regular"/>
                <a:cs typeface="NGQARG+Lato-Regular"/>
              </a:rPr>
              <a:t>to</a:t>
            </a:r>
            <a:r>
              <a:rPr dirty="0" sz="1600">
                <a:solidFill>
                  <a:srgbClr val="666666"/>
                </a:solidFill>
                <a:latin typeface="NGQARG+Lato-Regular"/>
                <a:cs typeface="NGQARG+Lato-Regular"/>
              </a:rPr>
              <a:t> </a:t>
            </a:r>
            <a:r>
              <a:rPr dirty="0" sz="1600">
                <a:solidFill>
                  <a:srgbClr val="666666"/>
                </a:solidFill>
                <a:latin typeface="NGQARG+Lato-Regular"/>
                <a:cs typeface="NGQARG+Lato-Regular"/>
              </a:rPr>
              <a:t>the</a:t>
            </a:r>
            <a:r>
              <a:rPr dirty="0" sz="1600">
                <a:solidFill>
                  <a:srgbClr val="666666"/>
                </a:solidFill>
                <a:latin typeface="NGQARG+Lato-Regular"/>
                <a:cs typeface="NGQARG+Lato-Regular"/>
              </a:rPr>
              <a:t> </a:t>
            </a:r>
            <a:r>
              <a:rPr dirty="0" sz="1600">
                <a:solidFill>
                  <a:srgbClr val="666666"/>
                </a:solidFill>
                <a:latin typeface="NGQARG+Lato-Regular"/>
                <a:cs typeface="NGQARG+Lato-Regular"/>
              </a:rPr>
              <a:t>next</a:t>
            </a:r>
            <a:r>
              <a:rPr dirty="0" sz="1600">
                <a:solidFill>
                  <a:srgbClr val="666666"/>
                </a:solidFill>
                <a:latin typeface="NGQARG+Lato-Regular"/>
                <a:cs typeface="NGQARG+Lato-Regular"/>
              </a:rPr>
              <a:t> </a:t>
            </a:r>
            <a:r>
              <a:rPr dirty="0" sz="1600">
                <a:solidFill>
                  <a:srgbClr val="666666"/>
                </a:solidFill>
                <a:latin typeface="NGQARG+Lato-Regular"/>
                <a:cs typeface="NGQARG+Lato-Regular"/>
              </a:rPr>
              <a:t>level</a:t>
            </a:r>
            <a:r>
              <a:rPr dirty="0" sz="1600">
                <a:solidFill>
                  <a:srgbClr val="666666"/>
                </a:solidFill>
                <a:latin typeface="NGQARG+Lato-Regular"/>
                <a:cs typeface="NGQARG+Lato-Regular"/>
              </a:rPr>
              <a:t> </a:t>
            </a:r>
            <a:r>
              <a:rPr dirty="0" sz="1600">
                <a:solidFill>
                  <a:srgbClr val="666666"/>
                </a:solidFill>
                <a:latin typeface="NGQARG+Lato-Regular"/>
                <a:cs typeface="NGQARG+Lato-Regular"/>
              </a:rPr>
              <a:t>up</a:t>
            </a:r>
          </a:p>
        </p:txBody>
      </p:sp>
    </p:spTree>
  </p:cSld>
  <p:clrMapOvr>
    <a:masterClrMapping/>
  </p:clrMapOvr>
</p:sld>
</file>

<file path=ppt/slides/slide32.xml><?xml version="1.0" encoding="utf-8"?>
<p:sld xmlns:p="http://schemas.openxmlformats.org/presentationml/2006/main" xmlns:a="http://schemas.openxmlformats.org/drawingml/2006/main" xmlns:r="http://schemas.openxmlformats.org/officeDocument/2006/relationships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" name="object 1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blipFill>
            <a:blip cstate="print" r:embed="rId2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/>
        </p:txBody>
      </p:sp>
      <p:sp>
        <p:nvSpPr>
          <p:cNvPr id="3" name="object 3"/>
          <p:cNvSpPr txBox="1"/>
          <p:nvPr/>
        </p:nvSpPr>
        <p:spPr>
          <a:xfrm>
            <a:off x="820875" y="730884"/>
            <a:ext cx="4496118" cy="409257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0" marR="0">
              <a:lnSpc>
                <a:spcPts val="2922"/>
              </a:lnSpc>
              <a:spcBef>
                <a:spcPts val="0"/>
              </a:spcBef>
              <a:spcAft>
                <a:spcPts val="0"/>
              </a:spcAft>
            </a:pPr>
            <a:r>
              <a:rPr dirty="0" sz="2500" b="1">
                <a:solidFill>
                  <a:srgbClr val="1a1a1a"/>
                </a:solidFill>
                <a:latin typeface="BCEHTT+Raleway-Bold"/>
                <a:cs typeface="BCEHTT+Raleway-Bold"/>
              </a:rPr>
              <a:t>Reunification:</a:t>
            </a:r>
            <a:r>
              <a:rPr dirty="0" sz="2500" b="1">
                <a:solidFill>
                  <a:srgbClr val="1a1a1a"/>
                </a:solidFill>
                <a:latin typeface="BCEHTT+Raleway-Bold"/>
                <a:cs typeface="BCEHTT+Raleway-Bold"/>
              </a:rPr>
              <a:t> </a:t>
            </a:r>
            <a:r>
              <a:rPr dirty="0" sz="2500" b="1">
                <a:solidFill>
                  <a:srgbClr val="1a1a1a"/>
                </a:solidFill>
                <a:latin typeface="BCEHTT+Raleway-Bold"/>
                <a:cs typeface="BCEHTT+Raleway-Bold"/>
              </a:rPr>
              <a:t>Best</a:t>
            </a:r>
            <a:r>
              <a:rPr dirty="0" sz="2500" b="1">
                <a:solidFill>
                  <a:srgbClr val="1a1a1a"/>
                </a:solidFill>
                <a:latin typeface="BCEHTT+Raleway-Bold"/>
                <a:cs typeface="BCEHTT+Raleway-Bold"/>
              </a:rPr>
              <a:t> </a:t>
            </a:r>
            <a:r>
              <a:rPr dirty="0" sz="2500" b="1">
                <a:solidFill>
                  <a:srgbClr val="1a1a1a"/>
                </a:solidFill>
                <a:latin typeface="BCEHTT+Raleway-Bold"/>
                <a:cs typeface="BCEHTT+Raleway-Bold"/>
              </a:rPr>
              <a:t>Practices</a:t>
            </a:r>
          </a:p>
        </p:txBody>
      </p:sp>
      <p:sp>
        <p:nvSpPr>
          <p:cNvPr id="4" name="object 4"/>
          <p:cNvSpPr txBox="1"/>
          <p:nvPr/>
        </p:nvSpPr>
        <p:spPr>
          <a:xfrm>
            <a:off x="947875" y="1501527"/>
            <a:ext cx="4518354" cy="822655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0" marR="0">
              <a:lnSpc>
                <a:spcPts val="1761"/>
              </a:lnSpc>
              <a:spcBef>
                <a:spcPts val="0"/>
              </a:spcBef>
              <a:spcAft>
                <a:spcPts val="0"/>
              </a:spcAft>
            </a:pPr>
            <a:r>
              <a:rPr dirty="0" sz="1600">
                <a:solidFill>
                  <a:srgbClr val="666666"/>
                </a:solidFill>
                <a:latin typeface="DCLSQU+MS-Gothic"/>
                <a:cs typeface="DCLSQU+MS-Gothic"/>
              </a:rPr>
              <a:t>➢</a:t>
            </a:r>
            <a:r>
              <a:rPr dirty="0" sz="1600" spc="600">
                <a:solidFill>
                  <a:srgbClr val="666666"/>
                </a:solidFill>
                <a:latin typeface="Times New Roman"/>
                <a:cs typeface="Times New Roman"/>
              </a:rPr>
              <a:t> </a:t>
            </a:r>
            <a:r>
              <a:rPr dirty="0" sz="1600">
                <a:solidFill>
                  <a:srgbClr val="666666"/>
                </a:solidFill>
                <a:latin typeface="NGQARG+Lato-Regular"/>
                <a:cs typeface="NGQARG+Lato-Regular"/>
              </a:rPr>
              <a:t>Assemble</a:t>
            </a:r>
            <a:r>
              <a:rPr dirty="0" sz="1600">
                <a:solidFill>
                  <a:srgbClr val="666666"/>
                </a:solidFill>
                <a:latin typeface="NGQARG+Lato-Regular"/>
                <a:cs typeface="NGQARG+Lato-Regular"/>
              </a:rPr>
              <a:t> </a:t>
            </a:r>
            <a:r>
              <a:rPr dirty="0" sz="1600">
                <a:solidFill>
                  <a:srgbClr val="666666"/>
                </a:solidFill>
                <a:latin typeface="NGQARG+Lato-Regular"/>
                <a:cs typeface="NGQARG+Lato-Regular"/>
              </a:rPr>
              <a:t>everyone</a:t>
            </a:r>
            <a:r>
              <a:rPr dirty="0" sz="1600">
                <a:solidFill>
                  <a:srgbClr val="666666"/>
                </a:solidFill>
                <a:latin typeface="NGQARG+Lato-Regular"/>
                <a:cs typeface="NGQARG+Lato-Regular"/>
              </a:rPr>
              <a:t> </a:t>
            </a:r>
            <a:r>
              <a:rPr dirty="0" sz="1600">
                <a:solidFill>
                  <a:srgbClr val="666666"/>
                </a:solidFill>
                <a:latin typeface="NGQARG+Lato-Regular"/>
                <a:cs typeface="NGQARG+Lato-Regular"/>
              </a:rPr>
              <a:t>at</a:t>
            </a:r>
            <a:r>
              <a:rPr dirty="0" sz="1600">
                <a:solidFill>
                  <a:srgbClr val="666666"/>
                </a:solidFill>
                <a:latin typeface="NGQARG+Lato-Regular"/>
                <a:cs typeface="NGQARG+Lato-Regular"/>
              </a:rPr>
              <a:t> </a:t>
            </a:r>
            <a:r>
              <a:rPr dirty="0" sz="1600">
                <a:solidFill>
                  <a:srgbClr val="666666"/>
                </a:solidFill>
                <a:latin typeface="NGQARG+Lato-Regular"/>
                <a:cs typeface="NGQARG+Lato-Regular"/>
              </a:rPr>
              <a:t>the</a:t>
            </a:r>
            <a:r>
              <a:rPr dirty="0" sz="1600">
                <a:solidFill>
                  <a:srgbClr val="666666"/>
                </a:solidFill>
                <a:latin typeface="NGQARG+Lato-Regular"/>
                <a:cs typeface="NGQARG+Lato-Regular"/>
              </a:rPr>
              <a:t> </a:t>
            </a:r>
            <a:r>
              <a:rPr dirty="0" sz="1600">
                <a:solidFill>
                  <a:srgbClr val="666666"/>
                </a:solidFill>
                <a:latin typeface="NGQARG+Lato-Regular"/>
                <a:cs typeface="NGQARG+Lato-Regular"/>
              </a:rPr>
              <a:t>designated</a:t>
            </a:r>
            <a:r>
              <a:rPr dirty="0" sz="1600">
                <a:solidFill>
                  <a:srgbClr val="666666"/>
                </a:solidFill>
                <a:latin typeface="NGQARG+Lato-Regular"/>
                <a:cs typeface="NGQARG+Lato-Regular"/>
              </a:rPr>
              <a:t> </a:t>
            </a:r>
            <a:r>
              <a:rPr dirty="0" sz="1600">
                <a:solidFill>
                  <a:srgbClr val="666666"/>
                </a:solidFill>
                <a:latin typeface="NGQARG+Lato-Regular"/>
                <a:cs typeface="NGQARG+Lato-Regular"/>
              </a:rPr>
              <a:t>area</a:t>
            </a:r>
          </a:p>
          <a:p>
            <a:pPr marL="0" marR="0">
              <a:lnSpc>
                <a:spcPts val="1761"/>
              </a:lnSpc>
              <a:spcBef>
                <a:spcPts val="446"/>
              </a:spcBef>
              <a:spcAft>
                <a:spcPts val="0"/>
              </a:spcAft>
            </a:pPr>
            <a:r>
              <a:rPr dirty="0" sz="1600">
                <a:solidFill>
                  <a:srgbClr val="666666"/>
                </a:solidFill>
                <a:latin typeface="DCLSQU+MS-Gothic"/>
                <a:cs typeface="DCLSQU+MS-Gothic"/>
              </a:rPr>
              <a:t>➢</a:t>
            </a:r>
            <a:r>
              <a:rPr dirty="0" sz="1600" spc="600">
                <a:solidFill>
                  <a:srgbClr val="666666"/>
                </a:solidFill>
                <a:latin typeface="Times New Roman"/>
                <a:cs typeface="Times New Roman"/>
              </a:rPr>
              <a:t> </a:t>
            </a:r>
            <a:r>
              <a:rPr dirty="0" sz="1600">
                <a:solidFill>
                  <a:srgbClr val="666666"/>
                </a:solidFill>
                <a:latin typeface="NGQARG+Lato-Regular"/>
                <a:cs typeface="NGQARG+Lato-Regular"/>
              </a:rPr>
              <a:t>Confirm</a:t>
            </a:r>
            <a:r>
              <a:rPr dirty="0" sz="1600">
                <a:solidFill>
                  <a:srgbClr val="666666"/>
                </a:solidFill>
                <a:latin typeface="NGQARG+Lato-Regular"/>
                <a:cs typeface="NGQARG+Lato-Regular"/>
              </a:rPr>
              <a:t> </a:t>
            </a:r>
            <a:r>
              <a:rPr dirty="0" sz="1600">
                <a:solidFill>
                  <a:srgbClr val="666666"/>
                </a:solidFill>
                <a:latin typeface="NGQARG+Lato-Regular"/>
                <a:cs typeface="NGQARG+Lato-Regular"/>
              </a:rPr>
              <a:t>assignments</a:t>
            </a:r>
            <a:r>
              <a:rPr dirty="0" sz="1600">
                <a:solidFill>
                  <a:srgbClr val="666666"/>
                </a:solidFill>
                <a:latin typeface="NGQARG+Lato-Regular"/>
                <a:cs typeface="NGQARG+Lato-Regular"/>
              </a:rPr>
              <a:t> </a:t>
            </a:r>
            <a:r>
              <a:rPr dirty="0" sz="1600">
                <a:solidFill>
                  <a:srgbClr val="666666"/>
                </a:solidFill>
                <a:latin typeface="NGQARG+Lato-Regular"/>
                <a:cs typeface="NGQARG+Lato-Regular"/>
              </a:rPr>
              <a:t>amongst</a:t>
            </a:r>
            <a:r>
              <a:rPr dirty="0" sz="1600">
                <a:solidFill>
                  <a:srgbClr val="666666"/>
                </a:solidFill>
                <a:latin typeface="NGQARG+Lato-Regular"/>
                <a:cs typeface="NGQARG+Lato-Regular"/>
              </a:rPr>
              <a:t> </a:t>
            </a:r>
            <a:r>
              <a:rPr dirty="0" sz="1600">
                <a:solidFill>
                  <a:srgbClr val="666666"/>
                </a:solidFill>
                <a:latin typeface="NGQARG+Lato-Regular"/>
                <a:cs typeface="NGQARG+Lato-Regular"/>
              </a:rPr>
              <a:t>team</a:t>
            </a:r>
            <a:r>
              <a:rPr dirty="0" sz="1600">
                <a:solidFill>
                  <a:srgbClr val="666666"/>
                </a:solidFill>
                <a:latin typeface="NGQARG+Lato-Regular"/>
                <a:cs typeface="NGQARG+Lato-Regular"/>
              </a:rPr>
              <a:t> </a:t>
            </a:r>
            <a:r>
              <a:rPr dirty="0" sz="1600">
                <a:solidFill>
                  <a:srgbClr val="666666"/>
                </a:solidFill>
                <a:latin typeface="NGQARG+Lato-Regular"/>
                <a:cs typeface="NGQARG+Lato-Regular"/>
              </a:rPr>
              <a:t>members</a:t>
            </a:r>
          </a:p>
          <a:p>
            <a:pPr marL="0" marR="0">
              <a:lnSpc>
                <a:spcPts val="1761"/>
              </a:lnSpc>
              <a:spcBef>
                <a:spcPts val="446"/>
              </a:spcBef>
              <a:spcAft>
                <a:spcPts val="0"/>
              </a:spcAft>
            </a:pPr>
            <a:r>
              <a:rPr dirty="0" sz="1600">
                <a:solidFill>
                  <a:srgbClr val="666666"/>
                </a:solidFill>
                <a:latin typeface="DCLSQU+MS-Gothic"/>
                <a:cs typeface="DCLSQU+MS-Gothic"/>
              </a:rPr>
              <a:t>➢</a:t>
            </a:r>
            <a:r>
              <a:rPr dirty="0" sz="1600" spc="600">
                <a:solidFill>
                  <a:srgbClr val="666666"/>
                </a:solidFill>
                <a:latin typeface="Times New Roman"/>
                <a:cs typeface="Times New Roman"/>
              </a:rPr>
              <a:t> </a:t>
            </a:r>
            <a:r>
              <a:rPr dirty="0" sz="1600">
                <a:solidFill>
                  <a:srgbClr val="666666"/>
                </a:solidFill>
                <a:latin typeface="NGQARG+Lato-Regular"/>
                <a:cs typeface="NGQARG+Lato-Regular"/>
              </a:rPr>
              <a:t>Don</a:t>
            </a:r>
            <a:r>
              <a:rPr dirty="0" sz="1600">
                <a:solidFill>
                  <a:srgbClr val="666666"/>
                </a:solidFill>
                <a:latin typeface="NGQARG+Lato-Regular"/>
                <a:cs typeface="NGQARG+Lato-Regular"/>
              </a:rPr>
              <a:t> </a:t>
            </a:r>
            <a:r>
              <a:rPr dirty="0" sz="1600">
                <a:solidFill>
                  <a:srgbClr val="666666"/>
                </a:solidFill>
                <a:latin typeface="NGQARG+Lato-Regular"/>
                <a:cs typeface="NGQARG+Lato-Regular"/>
              </a:rPr>
              <a:t>appropriate</a:t>
            </a:r>
            <a:r>
              <a:rPr dirty="0" sz="1600">
                <a:solidFill>
                  <a:srgbClr val="666666"/>
                </a:solidFill>
                <a:latin typeface="NGQARG+Lato-Regular"/>
                <a:cs typeface="NGQARG+Lato-Regular"/>
              </a:rPr>
              <a:t> </a:t>
            </a:r>
            <a:r>
              <a:rPr dirty="0" sz="1600">
                <a:solidFill>
                  <a:srgbClr val="666666"/>
                </a:solidFill>
                <a:latin typeface="NGQARG+Lato-Regular"/>
                <a:cs typeface="NGQARG+Lato-Regular"/>
              </a:rPr>
              <a:t>personal</a:t>
            </a:r>
            <a:r>
              <a:rPr dirty="0" sz="1600">
                <a:solidFill>
                  <a:srgbClr val="666666"/>
                </a:solidFill>
                <a:latin typeface="NGQARG+Lato-Regular"/>
                <a:cs typeface="NGQARG+Lato-Regular"/>
              </a:rPr>
              <a:t> </a:t>
            </a:r>
            <a:r>
              <a:rPr dirty="0" sz="1600">
                <a:solidFill>
                  <a:srgbClr val="666666"/>
                </a:solidFill>
                <a:latin typeface="NGQARG+Lato-Regular"/>
                <a:cs typeface="NGQARG+Lato-Regular"/>
              </a:rPr>
              <a:t>identifiers</a:t>
            </a:r>
          </a:p>
        </p:txBody>
      </p:sp>
      <p:sp>
        <p:nvSpPr>
          <p:cNvPr id="5" name="object 5"/>
          <p:cNvSpPr txBox="1"/>
          <p:nvPr/>
        </p:nvSpPr>
        <p:spPr>
          <a:xfrm>
            <a:off x="947875" y="2342775"/>
            <a:ext cx="6540196" cy="542239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0" marR="0">
              <a:lnSpc>
                <a:spcPts val="1761"/>
              </a:lnSpc>
              <a:spcBef>
                <a:spcPts val="0"/>
              </a:spcBef>
              <a:spcAft>
                <a:spcPts val="0"/>
              </a:spcAft>
            </a:pPr>
            <a:r>
              <a:rPr dirty="0" sz="1600">
                <a:solidFill>
                  <a:srgbClr val="666666"/>
                </a:solidFill>
                <a:latin typeface="DCLSQU+MS-Gothic"/>
                <a:cs typeface="DCLSQU+MS-Gothic"/>
              </a:rPr>
              <a:t>➢</a:t>
            </a:r>
            <a:r>
              <a:rPr dirty="0" sz="1600" spc="600">
                <a:solidFill>
                  <a:srgbClr val="666666"/>
                </a:solidFill>
                <a:latin typeface="Times New Roman"/>
                <a:cs typeface="Times New Roman"/>
              </a:rPr>
              <a:t> </a:t>
            </a:r>
            <a:r>
              <a:rPr dirty="0" sz="1600">
                <a:solidFill>
                  <a:srgbClr val="666666"/>
                </a:solidFill>
                <a:latin typeface="NGQARG+Lato-Regular"/>
                <a:cs typeface="NGQARG+Lato-Regular"/>
              </a:rPr>
              <a:t>Set-up</a:t>
            </a:r>
            <a:r>
              <a:rPr dirty="0" sz="1600">
                <a:solidFill>
                  <a:srgbClr val="666666"/>
                </a:solidFill>
                <a:latin typeface="NGQARG+Lato-Regular"/>
                <a:cs typeface="NGQARG+Lato-Regular"/>
              </a:rPr>
              <a:t> </a:t>
            </a:r>
            <a:r>
              <a:rPr dirty="0" sz="1600">
                <a:solidFill>
                  <a:srgbClr val="666666"/>
                </a:solidFill>
                <a:latin typeface="NGQARG+Lato-Regular"/>
                <a:cs typeface="NGQARG+Lato-Regular"/>
              </a:rPr>
              <a:t>Stations</a:t>
            </a:r>
            <a:r>
              <a:rPr dirty="0" sz="1600">
                <a:solidFill>
                  <a:srgbClr val="666666"/>
                </a:solidFill>
                <a:latin typeface="NGQARG+Lato-Regular"/>
                <a:cs typeface="NGQARG+Lato-Regular"/>
              </a:rPr>
              <a:t> </a:t>
            </a:r>
            <a:r>
              <a:rPr dirty="0" sz="1600">
                <a:solidFill>
                  <a:srgbClr val="666666"/>
                </a:solidFill>
                <a:latin typeface="NGQARG+Lato-Regular"/>
                <a:cs typeface="NGQARG+Lato-Regular"/>
              </a:rPr>
              <a:t>1,</a:t>
            </a:r>
            <a:r>
              <a:rPr dirty="0" sz="1600">
                <a:solidFill>
                  <a:srgbClr val="666666"/>
                </a:solidFill>
                <a:latin typeface="NGQARG+Lato-Regular"/>
                <a:cs typeface="NGQARG+Lato-Regular"/>
              </a:rPr>
              <a:t> </a:t>
            </a:r>
            <a:r>
              <a:rPr dirty="0" sz="1600">
                <a:solidFill>
                  <a:srgbClr val="666666"/>
                </a:solidFill>
                <a:latin typeface="NGQARG+Lato-Regular"/>
                <a:cs typeface="NGQARG+Lato-Regular"/>
              </a:rPr>
              <a:t>2,</a:t>
            </a:r>
            <a:r>
              <a:rPr dirty="0" sz="1600">
                <a:solidFill>
                  <a:srgbClr val="666666"/>
                </a:solidFill>
                <a:latin typeface="NGQARG+Lato-Regular"/>
                <a:cs typeface="NGQARG+Lato-Regular"/>
              </a:rPr>
              <a:t> </a:t>
            </a:r>
            <a:r>
              <a:rPr dirty="0" sz="1600">
                <a:solidFill>
                  <a:srgbClr val="666666"/>
                </a:solidFill>
                <a:latin typeface="NGQARG+Lato-Regular"/>
                <a:cs typeface="NGQARG+Lato-Regular"/>
              </a:rPr>
              <a:t>and</a:t>
            </a:r>
            <a:r>
              <a:rPr dirty="0" sz="1600">
                <a:solidFill>
                  <a:srgbClr val="666666"/>
                </a:solidFill>
                <a:latin typeface="NGQARG+Lato-Regular"/>
                <a:cs typeface="NGQARG+Lato-Regular"/>
              </a:rPr>
              <a:t> </a:t>
            </a:r>
            <a:r>
              <a:rPr dirty="0" sz="1600">
                <a:solidFill>
                  <a:srgbClr val="666666"/>
                </a:solidFill>
                <a:latin typeface="NGQARG+Lato-Regular"/>
                <a:cs typeface="NGQARG+Lato-Regular"/>
              </a:rPr>
              <a:t>3</a:t>
            </a:r>
            <a:r>
              <a:rPr dirty="0" sz="1600">
                <a:solidFill>
                  <a:srgbClr val="666666"/>
                </a:solidFill>
                <a:latin typeface="NGQARG+Lato-Regular"/>
                <a:cs typeface="NGQARG+Lato-Regular"/>
              </a:rPr>
              <a:t> </a:t>
            </a:r>
            <a:r>
              <a:rPr dirty="0" sz="1600">
                <a:solidFill>
                  <a:srgbClr val="666666"/>
                </a:solidFill>
                <a:latin typeface="NGQARG+Lato-Regular"/>
                <a:cs typeface="NGQARG+Lato-Regular"/>
              </a:rPr>
              <a:t>with</a:t>
            </a:r>
            <a:r>
              <a:rPr dirty="0" sz="1600">
                <a:solidFill>
                  <a:srgbClr val="666666"/>
                </a:solidFill>
                <a:latin typeface="NGQARG+Lato-Regular"/>
                <a:cs typeface="NGQARG+Lato-Regular"/>
              </a:rPr>
              <a:t> </a:t>
            </a:r>
            <a:r>
              <a:rPr dirty="0" sz="1600">
                <a:solidFill>
                  <a:srgbClr val="666666"/>
                </a:solidFill>
                <a:latin typeface="NGQARG+Lato-Regular"/>
                <a:cs typeface="NGQARG+Lato-Regular"/>
              </a:rPr>
              <a:t>tables,</a:t>
            </a:r>
            <a:r>
              <a:rPr dirty="0" sz="1600">
                <a:solidFill>
                  <a:srgbClr val="666666"/>
                </a:solidFill>
                <a:latin typeface="NGQARG+Lato-Regular"/>
                <a:cs typeface="NGQARG+Lato-Regular"/>
              </a:rPr>
              <a:t> </a:t>
            </a:r>
            <a:r>
              <a:rPr dirty="0" sz="1600">
                <a:solidFill>
                  <a:srgbClr val="666666"/>
                </a:solidFill>
                <a:latin typeface="NGQARG+Lato-Regular"/>
                <a:cs typeface="NGQARG+Lato-Regular"/>
              </a:rPr>
              <a:t>chairs,</a:t>
            </a:r>
            <a:r>
              <a:rPr dirty="0" sz="1600" spc="308">
                <a:solidFill>
                  <a:srgbClr val="666666"/>
                </a:solidFill>
                <a:latin typeface="NGQARG+Lato-Regular"/>
                <a:cs typeface="NGQARG+Lato-Regular"/>
              </a:rPr>
              <a:t> </a:t>
            </a:r>
            <a:r>
              <a:rPr dirty="0" sz="1600">
                <a:solidFill>
                  <a:srgbClr val="666666"/>
                </a:solidFill>
                <a:latin typeface="NGQARG+Lato-Regular"/>
                <a:cs typeface="NGQARG+Lato-Regular"/>
              </a:rPr>
              <a:t>and</a:t>
            </a:r>
            <a:r>
              <a:rPr dirty="0" sz="1600">
                <a:solidFill>
                  <a:srgbClr val="666666"/>
                </a:solidFill>
                <a:latin typeface="NGQARG+Lato-Regular"/>
                <a:cs typeface="NGQARG+Lato-Regular"/>
              </a:rPr>
              <a:t> </a:t>
            </a:r>
            <a:r>
              <a:rPr dirty="0" sz="1600">
                <a:solidFill>
                  <a:srgbClr val="666666"/>
                </a:solidFill>
                <a:latin typeface="NGQARG+Lato-Regular"/>
                <a:cs typeface="NGQARG+Lato-Regular"/>
              </a:rPr>
              <a:t>signage</a:t>
            </a:r>
            <a:r>
              <a:rPr dirty="0" sz="1600">
                <a:solidFill>
                  <a:srgbClr val="666666"/>
                </a:solidFill>
                <a:latin typeface="NGQARG+Lato-Regular"/>
                <a:cs typeface="NGQARG+Lato-Regular"/>
              </a:rPr>
              <a:t> </a:t>
            </a:r>
            <a:r>
              <a:rPr dirty="0" sz="1600">
                <a:solidFill>
                  <a:srgbClr val="666666"/>
                </a:solidFill>
                <a:latin typeface="NGQARG+Lato-Regular"/>
                <a:cs typeface="NGQARG+Lato-Regular"/>
              </a:rPr>
              <a:t>if</a:t>
            </a:r>
            <a:r>
              <a:rPr dirty="0" sz="1600">
                <a:solidFill>
                  <a:srgbClr val="666666"/>
                </a:solidFill>
                <a:latin typeface="NGQARG+Lato-Regular"/>
                <a:cs typeface="NGQARG+Lato-Regular"/>
              </a:rPr>
              <a:t> </a:t>
            </a:r>
            <a:r>
              <a:rPr dirty="0" sz="1600">
                <a:solidFill>
                  <a:srgbClr val="666666"/>
                </a:solidFill>
                <a:latin typeface="NGQARG+Lato-Regular"/>
                <a:cs typeface="NGQARG+Lato-Regular"/>
              </a:rPr>
              <a:t>available</a:t>
            </a:r>
          </a:p>
          <a:p>
            <a:pPr marL="0" marR="0">
              <a:lnSpc>
                <a:spcPts val="1761"/>
              </a:lnSpc>
              <a:spcBef>
                <a:spcPts val="446"/>
              </a:spcBef>
              <a:spcAft>
                <a:spcPts val="0"/>
              </a:spcAft>
            </a:pPr>
            <a:r>
              <a:rPr dirty="0" sz="1600">
                <a:solidFill>
                  <a:srgbClr val="666666"/>
                </a:solidFill>
                <a:latin typeface="DCLSQU+MS-Gothic"/>
                <a:cs typeface="DCLSQU+MS-Gothic"/>
              </a:rPr>
              <a:t>➢</a:t>
            </a:r>
            <a:r>
              <a:rPr dirty="0" sz="1600" spc="600">
                <a:solidFill>
                  <a:srgbClr val="666666"/>
                </a:solidFill>
                <a:latin typeface="Times New Roman"/>
                <a:cs typeface="Times New Roman"/>
              </a:rPr>
              <a:t> </a:t>
            </a:r>
            <a:r>
              <a:rPr dirty="0" sz="1600">
                <a:solidFill>
                  <a:srgbClr val="666666"/>
                </a:solidFill>
                <a:latin typeface="NGQARG+Lato-Regular"/>
                <a:cs typeface="NGQARG+Lato-Regular"/>
              </a:rPr>
              <a:t>Gather</a:t>
            </a:r>
            <a:r>
              <a:rPr dirty="0" sz="1600">
                <a:solidFill>
                  <a:srgbClr val="666666"/>
                </a:solidFill>
                <a:latin typeface="NGQARG+Lato-Regular"/>
                <a:cs typeface="NGQARG+Lato-Regular"/>
              </a:rPr>
              <a:t> </a:t>
            </a:r>
            <a:r>
              <a:rPr dirty="0" sz="1600">
                <a:solidFill>
                  <a:srgbClr val="666666"/>
                </a:solidFill>
                <a:latin typeface="NGQARG+Lato-Regular"/>
                <a:cs typeface="NGQARG+Lato-Regular"/>
              </a:rPr>
              <a:t>supplies</a:t>
            </a:r>
            <a:r>
              <a:rPr dirty="0" sz="1600">
                <a:solidFill>
                  <a:srgbClr val="666666"/>
                </a:solidFill>
                <a:latin typeface="NGQARG+Lato-Regular"/>
                <a:cs typeface="NGQARG+Lato-Regular"/>
              </a:rPr>
              <a:t> </a:t>
            </a:r>
            <a:r>
              <a:rPr dirty="0" sz="1600">
                <a:solidFill>
                  <a:srgbClr val="666666"/>
                </a:solidFill>
                <a:latin typeface="NGQARG+Lato-Regular"/>
                <a:cs typeface="NGQARG+Lato-Regular"/>
              </a:rPr>
              <a:t>and</a:t>
            </a:r>
            <a:r>
              <a:rPr dirty="0" sz="1600">
                <a:solidFill>
                  <a:srgbClr val="666666"/>
                </a:solidFill>
                <a:latin typeface="NGQARG+Lato-Regular"/>
                <a:cs typeface="NGQARG+Lato-Regular"/>
              </a:rPr>
              <a:t> </a:t>
            </a:r>
            <a:r>
              <a:rPr dirty="0" sz="1600">
                <a:solidFill>
                  <a:srgbClr val="666666"/>
                </a:solidFill>
                <a:latin typeface="NGQARG+Lato-Regular"/>
                <a:cs typeface="NGQARG+Lato-Regular"/>
              </a:rPr>
              <a:t>equipment</a:t>
            </a:r>
          </a:p>
        </p:txBody>
      </p:sp>
      <p:sp>
        <p:nvSpPr>
          <p:cNvPr id="6" name="object 6"/>
          <p:cNvSpPr txBox="1"/>
          <p:nvPr/>
        </p:nvSpPr>
        <p:spPr>
          <a:xfrm>
            <a:off x="1405075" y="2887563"/>
            <a:ext cx="2279091" cy="789617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0" marR="0">
              <a:lnSpc>
                <a:spcPts val="1787"/>
              </a:lnSpc>
              <a:spcBef>
                <a:spcPts val="0"/>
              </a:spcBef>
              <a:spcAft>
                <a:spcPts val="0"/>
              </a:spcAft>
            </a:pPr>
            <a:r>
              <a:rPr dirty="0" sz="1600">
                <a:solidFill>
                  <a:srgbClr val="666666"/>
                </a:solidFill>
                <a:latin typeface="FUARNM+ArialMT"/>
                <a:cs typeface="FUARNM+ArialMT"/>
              </a:rPr>
              <a:t>○</a:t>
            </a:r>
            <a:r>
              <a:rPr dirty="0" sz="1600" spc="1234">
                <a:solidFill>
                  <a:srgbClr val="666666"/>
                </a:solidFill>
                <a:latin typeface="Times New Roman"/>
                <a:cs typeface="Times New Roman"/>
              </a:rPr>
              <a:t> </a:t>
            </a:r>
            <a:r>
              <a:rPr dirty="0" sz="1600">
                <a:solidFill>
                  <a:srgbClr val="666666"/>
                </a:solidFill>
                <a:latin typeface="NGQARG+Lato-Regular"/>
                <a:cs typeface="NGQARG+Lato-Regular"/>
              </a:rPr>
              <a:t>Phone</a:t>
            </a:r>
            <a:r>
              <a:rPr dirty="0" sz="1600">
                <a:solidFill>
                  <a:srgbClr val="666666"/>
                </a:solidFill>
                <a:latin typeface="NGQARG+Lato-Regular"/>
                <a:cs typeface="NGQARG+Lato-Regular"/>
              </a:rPr>
              <a:t> </a:t>
            </a:r>
            <a:r>
              <a:rPr dirty="0" sz="1600">
                <a:solidFill>
                  <a:srgbClr val="666666"/>
                </a:solidFill>
                <a:latin typeface="NGQARG+Lato-Regular"/>
                <a:cs typeface="NGQARG+Lato-Regular"/>
              </a:rPr>
              <a:t>with</a:t>
            </a:r>
            <a:r>
              <a:rPr dirty="0" sz="1600">
                <a:solidFill>
                  <a:srgbClr val="666666"/>
                </a:solidFill>
                <a:latin typeface="NGQARG+Lato-Regular"/>
                <a:cs typeface="NGQARG+Lato-Regular"/>
              </a:rPr>
              <a:t> </a:t>
            </a:r>
            <a:r>
              <a:rPr dirty="0" sz="1600">
                <a:solidFill>
                  <a:srgbClr val="666666"/>
                </a:solidFill>
                <a:latin typeface="NGQARG+Lato-Regular"/>
                <a:cs typeface="NGQARG+Lato-Regular"/>
              </a:rPr>
              <a:t>camera</a:t>
            </a:r>
          </a:p>
          <a:p>
            <a:pPr marL="0" marR="0">
              <a:lnSpc>
                <a:spcPts val="1787"/>
              </a:lnSpc>
              <a:spcBef>
                <a:spcPts val="245"/>
              </a:spcBef>
              <a:spcAft>
                <a:spcPts val="0"/>
              </a:spcAft>
            </a:pPr>
            <a:r>
              <a:rPr dirty="0" sz="1600">
                <a:solidFill>
                  <a:srgbClr val="666666"/>
                </a:solidFill>
                <a:latin typeface="FUARNM+ArialMT"/>
                <a:cs typeface="FUARNM+ArialMT"/>
              </a:rPr>
              <a:t>○</a:t>
            </a:r>
            <a:r>
              <a:rPr dirty="0" sz="1600" spc="1234">
                <a:solidFill>
                  <a:srgbClr val="666666"/>
                </a:solidFill>
                <a:latin typeface="Times New Roman"/>
                <a:cs typeface="Times New Roman"/>
              </a:rPr>
              <a:t> </a:t>
            </a:r>
            <a:r>
              <a:rPr dirty="0" sz="1600">
                <a:solidFill>
                  <a:srgbClr val="666666"/>
                </a:solidFill>
                <a:latin typeface="NGQARG+Lato-Regular"/>
                <a:cs typeface="NGQARG+Lato-Regular"/>
              </a:rPr>
              <a:t>Reunification</a:t>
            </a:r>
            <a:r>
              <a:rPr dirty="0" sz="1600">
                <a:solidFill>
                  <a:srgbClr val="666666"/>
                </a:solidFill>
                <a:latin typeface="NGQARG+Lato-Regular"/>
                <a:cs typeface="NGQARG+Lato-Regular"/>
              </a:rPr>
              <a:t> </a:t>
            </a:r>
            <a:r>
              <a:rPr dirty="0" sz="1600">
                <a:solidFill>
                  <a:srgbClr val="666666"/>
                </a:solidFill>
                <a:latin typeface="NGQARG+Lato-Regular"/>
                <a:cs typeface="NGQARG+Lato-Regular"/>
              </a:rPr>
              <a:t>Forms</a:t>
            </a:r>
          </a:p>
          <a:p>
            <a:pPr marL="0" marR="0">
              <a:lnSpc>
                <a:spcPts val="1787"/>
              </a:lnSpc>
              <a:spcBef>
                <a:spcPts val="295"/>
              </a:spcBef>
              <a:spcAft>
                <a:spcPts val="0"/>
              </a:spcAft>
            </a:pPr>
            <a:r>
              <a:rPr dirty="0" sz="1600">
                <a:solidFill>
                  <a:srgbClr val="666666"/>
                </a:solidFill>
                <a:latin typeface="FUARNM+ArialMT"/>
                <a:cs typeface="FUARNM+ArialMT"/>
              </a:rPr>
              <a:t>○</a:t>
            </a:r>
            <a:r>
              <a:rPr dirty="0" sz="1600" spc="1234">
                <a:solidFill>
                  <a:srgbClr val="666666"/>
                </a:solidFill>
                <a:latin typeface="Times New Roman"/>
                <a:cs typeface="Times New Roman"/>
              </a:rPr>
              <a:t> </a:t>
            </a:r>
            <a:r>
              <a:rPr dirty="0" sz="1600">
                <a:solidFill>
                  <a:srgbClr val="666666"/>
                </a:solidFill>
                <a:latin typeface="NGQARG+Lato-Regular"/>
                <a:cs typeface="NGQARG+Lato-Regular"/>
              </a:rPr>
              <a:t>Clipboards</a:t>
            </a:r>
            <a:r>
              <a:rPr dirty="0" sz="1600">
                <a:solidFill>
                  <a:srgbClr val="666666"/>
                </a:solidFill>
                <a:latin typeface="NGQARG+Lato-Regular"/>
                <a:cs typeface="NGQARG+Lato-Regular"/>
              </a:rPr>
              <a:t> </a:t>
            </a:r>
            <a:r>
              <a:rPr dirty="0" sz="1600">
                <a:solidFill>
                  <a:srgbClr val="666666"/>
                </a:solidFill>
                <a:latin typeface="NGQARG+Lato-Regular"/>
                <a:cs typeface="NGQARG+Lato-Regular"/>
              </a:rPr>
              <a:t>and</a:t>
            </a:r>
            <a:r>
              <a:rPr dirty="0" sz="1600">
                <a:solidFill>
                  <a:srgbClr val="666666"/>
                </a:solidFill>
                <a:latin typeface="NGQARG+Lato-Regular"/>
                <a:cs typeface="NGQARG+Lato-Regular"/>
              </a:rPr>
              <a:t> </a:t>
            </a:r>
            <a:r>
              <a:rPr dirty="0" sz="1600">
                <a:solidFill>
                  <a:srgbClr val="666666"/>
                </a:solidFill>
                <a:latin typeface="NGQARG+Lato-Regular"/>
                <a:cs typeface="NGQARG+Lato-Regular"/>
              </a:rPr>
              <a:t>pens</a:t>
            </a:r>
          </a:p>
        </p:txBody>
      </p:sp>
      <p:sp>
        <p:nvSpPr>
          <p:cNvPr id="7" name="object 7"/>
          <p:cNvSpPr txBox="1"/>
          <p:nvPr/>
        </p:nvSpPr>
        <p:spPr>
          <a:xfrm>
            <a:off x="947875" y="3670289"/>
            <a:ext cx="6677559" cy="1305458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0" marR="0">
              <a:lnSpc>
                <a:spcPts val="1761"/>
              </a:lnSpc>
              <a:spcBef>
                <a:spcPts val="0"/>
              </a:spcBef>
              <a:spcAft>
                <a:spcPts val="0"/>
              </a:spcAft>
            </a:pPr>
            <a:r>
              <a:rPr dirty="0" sz="1600">
                <a:solidFill>
                  <a:srgbClr val="666666"/>
                </a:solidFill>
                <a:latin typeface="DCLSQU+MS-Gothic"/>
                <a:cs typeface="DCLSQU+MS-Gothic"/>
              </a:rPr>
              <a:t>➢</a:t>
            </a:r>
            <a:r>
              <a:rPr dirty="0" sz="1600" spc="600">
                <a:solidFill>
                  <a:srgbClr val="666666"/>
                </a:solidFill>
                <a:latin typeface="Times New Roman"/>
                <a:cs typeface="Times New Roman"/>
              </a:rPr>
              <a:t> </a:t>
            </a:r>
            <a:r>
              <a:rPr dirty="0" sz="1600">
                <a:solidFill>
                  <a:srgbClr val="666666"/>
                </a:solidFill>
                <a:latin typeface="NGQARG+Lato-Regular"/>
                <a:cs typeface="NGQARG+Lato-Regular"/>
              </a:rPr>
              <a:t>Communicate</a:t>
            </a:r>
            <a:r>
              <a:rPr dirty="0" sz="1600">
                <a:solidFill>
                  <a:srgbClr val="666666"/>
                </a:solidFill>
                <a:latin typeface="NGQARG+Lato-Regular"/>
                <a:cs typeface="NGQARG+Lato-Regular"/>
              </a:rPr>
              <a:t> </a:t>
            </a:r>
            <a:r>
              <a:rPr dirty="0" sz="1600">
                <a:solidFill>
                  <a:srgbClr val="666666"/>
                </a:solidFill>
                <a:latin typeface="NGQARG+Lato-Regular"/>
                <a:cs typeface="NGQARG+Lato-Regular"/>
              </a:rPr>
              <a:t>to</a:t>
            </a:r>
            <a:r>
              <a:rPr dirty="0" sz="1600">
                <a:solidFill>
                  <a:srgbClr val="666666"/>
                </a:solidFill>
                <a:latin typeface="NGQARG+Lato-Regular"/>
                <a:cs typeface="NGQARG+Lato-Regular"/>
              </a:rPr>
              <a:t> </a:t>
            </a:r>
            <a:r>
              <a:rPr dirty="0" sz="1600">
                <a:solidFill>
                  <a:srgbClr val="666666"/>
                </a:solidFill>
                <a:latin typeface="NGQARG+Lato-Regular"/>
                <a:cs typeface="NGQARG+Lato-Regular"/>
              </a:rPr>
              <a:t>Student</a:t>
            </a:r>
            <a:r>
              <a:rPr dirty="0" sz="1600">
                <a:solidFill>
                  <a:srgbClr val="666666"/>
                </a:solidFill>
                <a:latin typeface="NGQARG+Lato-Regular"/>
                <a:cs typeface="NGQARG+Lato-Regular"/>
              </a:rPr>
              <a:t> </a:t>
            </a:r>
            <a:r>
              <a:rPr dirty="0" sz="1600">
                <a:solidFill>
                  <a:srgbClr val="666666"/>
                </a:solidFill>
                <a:latin typeface="NGQARG+Lato-Regular"/>
                <a:cs typeface="NGQARG+Lato-Regular"/>
              </a:rPr>
              <a:t>Assembly</a:t>
            </a:r>
            <a:r>
              <a:rPr dirty="0" sz="1600">
                <a:solidFill>
                  <a:srgbClr val="666666"/>
                </a:solidFill>
                <a:latin typeface="NGQARG+Lato-Regular"/>
                <a:cs typeface="NGQARG+Lato-Regular"/>
              </a:rPr>
              <a:t> </a:t>
            </a:r>
            <a:r>
              <a:rPr dirty="0" sz="1600">
                <a:solidFill>
                  <a:srgbClr val="666666"/>
                </a:solidFill>
                <a:latin typeface="NGQARG+Lato-Regular"/>
                <a:cs typeface="NGQARG+Lato-Regular"/>
              </a:rPr>
              <a:t>which</a:t>
            </a:r>
            <a:r>
              <a:rPr dirty="0" sz="1600">
                <a:solidFill>
                  <a:srgbClr val="666666"/>
                </a:solidFill>
                <a:latin typeface="NGQARG+Lato-Regular"/>
                <a:cs typeface="NGQARG+Lato-Regular"/>
              </a:rPr>
              <a:t> </a:t>
            </a:r>
            <a:r>
              <a:rPr dirty="0" sz="1600">
                <a:solidFill>
                  <a:srgbClr val="666666"/>
                </a:solidFill>
                <a:latin typeface="NGQARG+Lato-Regular"/>
                <a:cs typeface="NGQARG+Lato-Regular"/>
              </a:rPr>
              <a:t>children</a:t>
            </a:r>
            <a:r>
              <a:rPr dirty="0" sz="1600">
                <a:solidFill>
                  <a:srgbClr val="666666"/>
                </a:solidFill>
                <a:latin typeface="NGQARG+Lato-Regular"/>
                <a:cs typeface="NGQARG+Lato-Regular"/>
              </a:rPr>
              <a:t> </a:t>
            </a:r>
            <a:r>
              <a:rPr dirty="0" sz="1600">
                <a:solidFill>
                  <a:srgbClr val="666666"/>
                </a:solidFill>
                <a:latin typeface="NGQARG+Lato-Regular"/>
                <a:cs typeface="NGQARG+Lato-Regular"/>
              </a:rPr>
              <a:t>are</a:t>
            </a:r>
            <a:r>
              <a:rPr dirty="0" sz="1600">
                <a:solidFill>
                  <a:srgbClr val="666666"/>
                </a:solidFill>
                <a:latin typeface="NGQARG+Lato-Regular"/>
                <a:cs typeface="NGQARG+Lato-Regular"/>
              </a:rPr>
              <a:t> </a:t>
            </a:r>
            <a:r>
              <a:rPr dirty="0" sz="1600">
                <a:solidFill>
                  <a:srgbClr val="666666"/>
                </a:solidFill>
                <a:latin typeface="NGQARG+Lato-Regular"/>
                <a:cs typeface="NGQARG+Lato-Regular"/>
              </a:rPr>
              <a:t>being</a:t>
            </a:r>
            <a:r>
              <a:rPr dirty="0" sz="1600">
                <a:solidFill>
                  <a:srgbClr val="666666"/>
                </a:solidFill>
                <a:latin typeface="NGQARG+Lato-Regular"/>
                <a:cs typeface="NGQARG+Lato-Regular"/>
              </a:rPr>
              <a:t> </a:t>
            </a:r>
            <a:r>
              <a:rPr dirty="0" sz="1600">
                <a:solidFill>
                  <a:srgbClr val="666666"/>
                </a:solidFill>
                <a:latin typeface="NGQARG+Lato-Regular"/>
                <a:cs typeface="NGQARG+Lato-Regular"/>
              </a:rPr>
              <a:t>picked</a:t>
            </a:r>
            <a:r>
              <a:rPr dirty="0" sz="1600">
                <a:solidFill>
                  <a:srgbClr val="666666"/>
                </a:solidFill>
                <a:latin typeface="NGQARG+Lato-Regular"/>
                <a:cs typeface="NGQARG+Lato-Regular"/>
              </a:rPr>
              <a:t> </a:t>
            </a:r>
            <a:r>
              <a:rPr dirty="0" sz="1600">
                <a:solidFill>
                  <a:srgbClr val="666666"/>
                </a:solidFill>
                <a:latin typeface="NGQARG+Lato-Regular"/>
                <a:cs typeface="NGQARG+Lato-Regular"/>
              </a:rPr>
              <a:t>up</a:t>
            </a:r>
          </a:p>
          <a:p>
            <a:pPr marL="0" marR="0">
              <a:lnSpc>
                <a:spcPts val="1761"/>
              </a:lnSpc>
              <a:spcBef>
                <a:spcPts val="242"/>
              </a:spcBef>
              <a:spcAft>
                <a:spcPts val="0"/>
              </a:spcAft>
            </a:pPr>
            <a:r>
              <a:rPr dirty="0" sz="1600">
                <a:solidFill>
                  <a:srgbClr val="666666"/>
                </a:solidFill>
                <a:latin typeface="DCLSQU+MS-Gothic"/>
                <a:cs typeface="DCLSQU+MS-Gothic"/>
              </a:rPr>
              <a:t>➢</a:t>
            </a:r>
            <a:r>
              <a:rPr dirty="0" sz="1600" spc="600">
                <a:solidFill>
                  <a:srgbClr val="666666"/>
                </a:solidFill>
                <a:latin typeface="Times New Roman"/>
                <a:cs typeface="Times New Roman"/>
              </a:rPr>
              <a:t> </a:t>
            </a:r>
            <a:r>
              <a:rPr dirty="0" sz="1600">
                <a:solidFill>
                  <a:srgbClr val="666666"/>
                </a:solidFill>
                <a:latin typeface="NGQARG+Lato-Regular"/>
                <a:cs typeface="NGQARG+Lato-Regular"/>
              </a:rPr>
              <a:t>Verify</a:t>
            </a:r>
            <a:r>
              <a:rPr dirty="0" sz="1600">
                <a:solidFill>
                  <a:srgbClr val="666666"/>
                </a:solidFill>
                <a:latin typeface="NGQARG+Lato-Regular"/>
                <a:cs typeface="NGQARG+Lato-Regular"/>
              </a:rPr>
              <a:t> </a:t>
            </a:r>
            <a:r>
              <a:rPr dirty="0" sz="1600">
                <a:solidFill>
                  <a:srgbClr val="666666"/>
                </a:solidFill>
                <a:latin typeface="NGQARG+Lato-Regular"/>
                <a:cs typeface="NGQARG+Lato-Regular"/>
              </a:rPr>
              <a:t>identification</a:t>
            </a:r>
            <a:r>
              <a:rPr dirty="0" sz="1600">
                <a:solidFill>
                  <a:srgbClr val="666666"/>
                </a:solidFill>
                <a:latin typeface="NGQARG+Lato-Regular"/>
                <a:cs typeface="NGQARG+Lato-Regular"/>
              </a:rPr>
              <a:t> </a:t>
            </a:r>
            <a:r>
              <a:rPr dirty="0" sz="1600">
                <a:solidFill>
                  <a:srgbClr val="666666"/>
                </a:solidFill>
                <a:latin typeface="NGQARG+Lato-Regular"/>
                <a:cs typeface="NGQARG+Lato-Regular"/>
              </a:rPr>
              <a:t>of</a:t>
            </a:r>
            <a:r>
              <a:rPr dirty="0" sz="1600">
                <a:solidFill>
                  <a:srgbClr val="666666"/>
                </a:solidFill>
                <a:latin typeface="NGQARG+Lato-Regular"/>
                <a:cs typeface="NGQARG+Lato-Regular"/>
              </a:rPr>
              <a:t> </a:t>
            </a:r>
            <a:r>
              <a:rPr dirty="0" sz="1600">
                <a:solidFill>
                  <a:srgbClr val="666666"/>
                </a:solidFill>
                <a:latin typeface="NGQARG+Lato-Regular"/>
                <a:cs typeface="NGQARG+Lato-Regular"/>
              </a:rPr>
              <a:t>the</a:t>
            </a:r>
            <a:r>
              <a:rPr dirty="0" sz="1600">
                <a:solidFill>
                  <a:srgbClr val="666666"/>
                </a:solidFill>
                <a:latin typeface="NGQARG+Lato-Regular"/>
                <a:cs typeface="NGQARG+Lato-Regular"/>
              </a:rPr>
              <a:t> </a:t>
            </a:r>
            <a:r>
              <a:rPr dirty="0" sz="1600">
                <a:solidFill>
                  <a:srgbClr val="666666"/>
                </a:solidFill>
                <a:latin typeface="NGQARG+Lato-Regular"/>
                <a:cs typeface="NGQARG+Lato-Regular"/>
              </a:rPr>
              <a:t>adult</a:t>
            </a:r>
            <a:r>
              <a:rPr dirty="0" sz="1600">
                <a:solidFill>
                  <a:srgbClr val="666666"/>
                </a:solidFill>
                <a:latin typeface="NGQARG+Lato-Regular"/>
                <a:cs typeface="NGQARG+Lato-Regular"/>
              </a:rPr>
              <a:t> </a:t>
            </a:r>
            <a:r>
              <a:rPr dirty="0" sz="1600">
                <a:solidFill>
                  <a:srgbClr val="666666"/>
                </a:solidFill>
                <a:latin typeface="NGQARG+Lato-Regular"/>
                <a:cs typeface="NGQARG+Lato-Regular"/>
              </a:rPr>
              <a:t>who</a:t>
            </a:r>
            <a:r>
              <a:rPr dirty="0" sz="1600">
                <a:solidFill>
                  <a:srgbClr val="666666"/>
                </a:solidFill>
                <a:latin typeface="NGQARG+Lato-Regular"/>
                <a:cs typeface="NGQARG+Lato-Regular"/>
              </a:rPr>
              <a:t> </a:t>
            </a:r>
            <a:r>
              <a:rPr dirty="0" sz="1600">
                <a:solidFill>
                  <a:srgbClr val="666666"/>
                </a:solidFill>
                <a:latin typeface="NGQARG+Lato-Regular"/>
                <a:cs typeface="NGQARG+Lato-Regular"/>
              </a:rPr>
              <a:t>is</a:t>
            </a:r>
            <a:r>
              <a:rPr dirty="0" sz="1600">
                <a:solidFill>
                  <a:srgbClr val="666666"/>
                </a:solidFill>
                <a:latin typeface="NGQARG+Lato-Regular"/>
                <a:cs typeface="NGQARG+Lato-Regular"/>
              </a:rPr>
              <a:t> </a:t>
            </a:r>
            <a:r>
              <a:rPr dirty="0" sz="1600">
                <a:solidFill>
                  <a:srgbClr val="666666"/>
                </a:solidFill>
                <a:latin typeface="NGQARG+Lato-Regular"/>
                <a:cs typeface="NGQARG+Lato-Regular"/>
              </a:rPr>
              <a:t>picking</a:t>
            </a:r>
            <a:r>
              <a:rPr dirty="0" sz="1600">
                <a:solidFill>
                  <a:srgbClr val="666666"/>
                </a:solidFill>
                <a:latin typeface="NGQARG+Lato-Regular"/>
                <a:cs typeface="NGQARG+Lato-Regular"/>
              </a:rPr>
              <a:t> </a:t>
            </a:r>
            <a:r>
              <a:rPr dirty="0" sz="1600">
                <a:solidFill>
                  <a:srgbClr val="666666"/>
                </a:solidFill>
                <a:latin typeface="NGQARG+Lato-Regular"/>
                <a:cs typeface="NGQARG+Lato-Regular"/>
              </a:rPr>
              <a:t>up</a:t>
            </a:r>
            <a:r>
              <a:rPr dirty="0" sz="1600">
                <a:solidFill>
                  <a:srgbClr val="666666"/>
                </a:solidFill>
                <a:latin typeface="NGQARG+Lato-Regular"/>
                <a:cs typeface="NGQARG+Lato-Regular"/>
              </a:rPr>
              <a:t> </a:t>
            </a:r>
            <a:r>
              <a:rPr dirty="0" sz="1600">
                <a:solidFill>
                  <a:srgbClr val="666666"/>
                </a:solidFill>
                <a:latin typeface="NGQARG+Lato-Regular"/>
                <a:cs typeface="NGQARG+Lato-Regular"/>
              </a:rPr>
              <a:t>the</a:t>
            </a:r>
            <a:r>
              <a:rPr dirty="0" sz="1600">
                <a:solidFill>
                  <a:srgbClr val="666666"/>
                </a:solidFill>
                <a:latin typeface="NGQARG+Lato-Regular"/>
                <a:cs typeface="NGQARG+Lato-Regular"/>
              </a:rPr>
              <a:t> </a:t>
            </a:r>
            <a:r>
              <a:rPr dirty="0" sz="1600">
                <a:solidFill>
                  <a:srgbClr val="666666"/>
                </a:solidFill>
                <a:latin typeface="NGQARG+Lato-Regular"/>
                <a:cs typeface="NGQARG+Lato-Regular"/>
              </a:rPr>
              <a:t>student</a:t>
            </a:r>
          </a:p>
          <a:p>
            <a:pPr marL="0" marR="0">
              <a:lnSpc>
                <a:spcPts val="1761"/>
              </a:lnSpc>
              <a:spcBef>
                <a:spcPts val="292"/>
              </a:spcBef>
              <a:spcAft>
                <a:spcPts val="0"/>
              </a:spcAft>
            </a:pPr>
            <a:r>
              <a:rPr dirty="0" sz="1600">
                <a:solidFill>
                  <a:srgbClr val="666666"/>
                </a:solidFill>
                <a:latin typeface="DCLSQU+MS-Gothic"/>
                <a:cs typeface="DCLSQU+MS-Gothic"/>
              </a:rPr>
              <a:t>➢</a:t>
            </a:r>
            <a:r>
              <a:rPr dirty="0" sz="1600" spc="600">
                <a:solidFill>
                  <a:srgbClr val="666666"/>
                </a:solidFill>
                <a:latin typeface="Times New Roman"/>
                <a:cs typeface="Times New Roman"/>
              </a:rPr>
              <a:t> </a:t>
            </a:r>
            <a:r>
              <a:rPr dirty="0" sz="1600">
                <a:solidFill>
                  <a:srgbClr val="666666"/>
                </a:solidFill>
                <a:latin typeface="NGQARG+Lato-Regular"/>
                <a:cs typeface="NGQARG+Lato-Regular"/>
              </a:rPr>
              <a:t>Escort</a:t>
            </a:r>
            <a:r>
              <a:rPr dirty="0" sz="1600">
                <a:solidFill>
                  <a:srgbClr val="666666"/>
                </a:solidFill>
                <a:latin typeface="NGQARG+Lato-Regular"/>
                <a:cs typeface="NGQARG+Lato-Regular"/>
              </a:rPr>
              <a:t> </a:t>
            </a:r>
            <a:r>
              <a:rPr dirty="0" sz="1600">
                <a:solidFill>
                  <a:srgbClr val="666666"/>
                </a:solidFill>
                <a:latin typeface="NGQARG+Lato-Regular"/>
                <a:cs typeface="NGQARG+Lato-Regular"/>
              </a:rPr>
              <a:t>adults</a:t>
            </a:r>
            <a:r>
              <a:rPr dirty="0" sz="1600">
                <a:solidFill>
                  <a:srgbClr val="666666"/>
                </a:solidFill>
                <a:latin typeface="NGQARG+Lato-Regular"/>
                <a:cs typeface="NGQARG+Lato-Regular"/>
              </a:rPr>
              <a:t> </a:t>
            </a:r>
            <a:r>
              <a:rPr dirty="0" sz="1600">
                <a:solidFill>
                  <a:srgbClr val="666666"/>
                </a:solidFill>
                <a:latin typeface="NGQARG+Lato-Regular"/>
                <a:cs typeface="NGQARG+Lato-Regular"/>
              </a:rPr>
              <a:t>and</a:t>
            </a:r>
            <a:r>
              <a:rPr dirty="0" sz="1600">
                <a:solidFill>
                  <a:srgbClr val="666666"/>
                </a:solidFill>
                <a:latin typeface="NGQARG+Lato-Regular"/>
                <a:cs typeface="NGQARG+Lato-Regular"/>
              </a:rPr>
              <a:t> </a:t>
            </a:r>
            <a:r>
              <a:rPr dirty="0" sz="1600">
                <a:solidFill>
                  <a:srgbClr val="666666"/>
                </a:solidFill>
                <a:latin typeface="NGQARG+Lato-Regular"/>
                <a:cs typeface="NGQARG+Lato-Regular"/>
              </a:rPr>
              <a:t>students</a:t>
            </a:r>
            <a:r>
              <a:rPr dirty="0" sz="1600">
                <a:solidFill>
                  <a:srgbClr val="666666"/>
                </a:solidFill>
                <a:latin typeface="NGQARG+Lato-Regular"/>
                <a:cs typeface="NGQARG+Lato-Regular"/>
              </a:rPr>
              <a:t> </a:t>
            </a:r>
            <a:r>
              <a:rPr dirty="0" sz="1600">
                <a:solidFill>
                  <a:srgbClr val="666666"/>
                </a:solidFill>
                <a:latin typeface="NGQARG+Lato-Regular"/>
                <a:cs typeface="NGQARG+Lato-Regular"/>
              </a:rPr>
              <a:t>to</a:t>
            </a:r>
            <a:r>
              <a:rPr dirty="0" sz="1600">
                <a:solidFill>
                  <a:srgbClr val="666666"/>
                </a:solidFill>
                <a:latin typeface="NGQARG+Lato-Regular"/>
                <a:cs typeface="NGQARG+Lato-Regular"/>
              </a:rPr>
              <a:t> </a:t>
            </a:r>
            <a:r>
              <a:rPr dirty="0" sz="1600">
                <a:solidFill>
                  <a:srgbClr val="666666"/>
                </a:solidFill>
                <a:latin typeface="NGQARG+Lato-Regular"/>
                <a:cs typeface="NGQARG+Lato-Regular"/>
              </a:rPr>
              <a:t>and</a:t>
            </a:r>
            <a:r>
              <a:rPr dirty="0" sz="1600">
                <a:solidFill>
                  <a:srgbClr val="666666"/>
                </a:solidFill>
                <a:latin typeface="NGQARG+Lato-Regular"/>
                <a:cs typeface="NGQARG+Lato-Regular"/>
              </a:rPr>
              <a:t> </a:t>
            </a:r>
            <a:r>
              <a:rPr dirty="0" sz="1600">
                <a:solidFill>
                  <a:srgbClr val="666666"/>
                </a:solidFill>
                <a:latin typeface="NGQARG+Lato-Regular"/>
                <a:cs typeface="NGQARG+Lato-Regular"/>
              </a:rPr>
              <a:t>from</a:t>
            </a:r>
            <a:r>
              <a:rPr dirty="0" sz="1600">
                <a:solidFill>
                  <a:srgbClr val="666666"/>
                </a:solidFill>
                <a:latin typeface="NGQARG+Lato-Regular"/>
                <a:cs typeface="NGQARG+Lato-Regular"/>
              </a:rPr>
              <a:t> </a:t>
            </a:r>
            <a:r>
              <a:rPr dirty="0" sz="1600">
                <a:solidFill>
                  <a:srgbClr val="666666"/>
                </a:solidFill>
                <a:latin typeface="NGQARG+Lato-Regular"/>
                <a:cs typeface="NGQARG+Lato-Regular"/>
              </a:rPr>
              <a:t>appropriate</a:t>
            </a:r>
            <a:r>
              <a:rPr dirty="0" sz="1600">
                <a:solidFill>
                  <a:srgbClr val="666666"/>
                </a:solidFill>
                <a:latin typeface="NGQARG+Lato-Regular"/>
                <a:cs typeface="NGQARG+Lato-Regular"/>
              </a:rPr>
              <a:t> </a:t>
            </a:r>
            <a:r>
              <a:rPr dirty="0" sz="1600">
                <a:solidFill>
                  <a:srgbClr val="666666"/>
                </a:solidFill>
                <a:latin typeface="NGQARG+Lato-Regular"/>
                <a:cs typeface="NGQARG+Lato-Regular"/>
              </a:rPr>
              <a:t>areas</a:t>
            </a:r>
          </a:p>
          <a:p>
            <a:pPr marL="0" marR="0">
              <a:lnSpc>
                <a:spcPts val="1761"/>
              </a:lnSpc>
              <a:spcBef>
                <a:spcPts val="242"/>
              </a:spcBef>
              <a:spcAft>
                <a:spcPts val="0"/>
              </a:spcAft>
            </a:pPr>
            <a:r>
              <a:rPr dirty="0" sz="1600">
                <a:solidFill>
                  <a:srgbClr val="666666"/>
                </a:solidFill>
                <a:latin typeface="DCLSQU+MS-Gothic"/>
                <a:cs typeface="DCLSQU+MS-Gothic"/>
              </a:rPr>
              <a:t>➢</a:t>
            </a:r>
            <a:r>
              <a:rPr dirty="0" sz="1600" spc="600">
                <a:solidFill>
                  <a:srgbClr val="666666"/>
                </a:solidFill>
                <a:latin typeface="Times New Roman"/>
                <a:cs typeface="Times New Roman"/>
              </a:rPr>
              <a:t> </a:t>
            </a:r>
            <a:r>
              <a:rPr dirty="0" sz="1600">
                <a:solidFill>
                  <a:srgbClr val="666666"/>
                </a:solidFill>
                <a:latin typeface="NGQARG+Lato-Regular"/>
                <a:cs typeface="NGQARG+Lato-Regular"/>
              </a:rPr>
              <a:t>Final</a:t>
            </a:r>
            <a:r>
              <a:rPr dirty="0" sz="1600">
                <a:solidFill>
                  <a:srgbClr val="666666"/>
                </a:solidFill>
                <a:latin typeface="NGQARG+Lato-Regular"/>
                <a:cs typeface="NGQARG+Lato-Regular"/>
              </a:rPr>
              <a:t> </a:t>
            </a:r>
            <a:r>
              <a:rPr dirty="0" sz="1600">
                <a:solidFill>
                  <a:srgbClr val="666666"/>
                </a:solidFill>
                <a:latin typeface="NGQARG+Lato-Regular"/>
                <a:cs typeface="NGQARG+Lato-Regular"/>
              </a:rPr>
              <a:t>check</a:t>
            </a:r>
            <a:r>
              <a:rPr dirty="0" sz="1600">
                <a:solidFill>
                  <a:srgbClr val="666666"/>
                </a:solidFill>
                <a:latin typeface="NGQARG+Lato-Regular"/>
                <a:cs typeface="NGQARG+Lato-Regular"/>
              </a:rPr>
              <a:t> </a:t>
            </a:r>
            <a:r>
              <a:rPr dirty="0" sz="1600">
                <a:solidFill>
                  <a:srgbClr val="666666"/>
                </a:solidFill>
                <a:latin typeface="NGQARG+Lato-Regular"/>
                <a:cs typeface="NGQARG+Lato-Regular"/>
              </a:rPr>
              <a:t>off</a:t>
            </a:r>
            <a:r>
              <a:rPr dirty="0" sz="1600">
                <a:solidFill>
                  <a:srgbClr val="666666"/>
                </a:solidFill>
                <a:latin typeface="NGQARG+Lato-Regular"/>
                <a:cs typeface="NGQARG+Lato-Regular"/>
              </a:rPr>
              <a:t> </a:t>
            </a:r>
            <a:r>
              <a:rPr dirty="0" sz="1600">
                <a:solidFill>
                  <a:srgbClr val="666666"/>
                </a:solidFill>
                <a:latin typeface="NGQARG+Lato-Regular"/>
                <a:cs typeface="NGQARG+Lato-Regular"/>
              </a:rPr>
              <a:t>performed</a:t>
            </a:r>
            <a:r>
              <a:rPr dirty="0" sz="1600">
                <a:solidFill>
                  <a:srgbClr val="666666"/>
                </a:solidFill>
                <a:latin typeface="NGQARG+Lato-Regular"/>
                <a:cs typeface="NGQARG+Lato-Regular"/>
              </a:rPr>
              <a:t> </a:t>
            </a:r>
            <a:r>
              <a:rPr dirty="0" sz="1600">
                <a:solidFill>
                  <a:srgbClr val="666666"/>
                </a:solidFill>
                <a:latin typeface="NGQARG+Lato-Regular"/>
                <a:cs typeface="NGQARG+Lato-Regular"/>
              </a:rPr>
              <a:t>at</a:t>
            </a:r>
            <a:r>
              <a:rPr dirty="0" sz="1600">
                <a:solidFill>
                  <a:srgbClr val="666666"/>
                </a:solidFill>
                <a:latin typeface="NGQARG+Lato-Regular"/>
                <a:cs typeface="NGQARG+Lato-Regular"/>
              </a:rPr>
              <a:t> </a:t>
            </a:r>
            <a:r>
              <a:rPr dirty="0" sz="1600">
                <a:solidFill>
                  <a:srgbClr val="666666"/>
                </a:solidFill>
                <a:latin typeface="NGQARG+Lato-Regular"/>
                <a:cs typeface="NGQARG+Lato-Regular"/>
              </a:rPr>
              <a:t>the</a:t>
            </a:r>
            <a:r>
              <a:rPr dirty="0" sz="1600">
                <a:solidFill>
                  <a:srgbClr val="666666"/>
                </a:solidFill>
                <a:latin typeface="NGQARG+Lato-Regular"/>
                <a:cs typeface="NGQARG+Lato-Regular"/>
              </a:rPr>
              <a:t> </a:t>
            </a:r>
            <a:r>
              <a:rPr dirty="0" sz="1600">
                <a:solidFill>
                  <a:srgbClr val="666666"/>
                </a:solidFill>
                <a:latin typeface="NGQARG+Lato-Regular"/>
                <a:cs typeface="NGQARG+Lato-Regular"/>
              </a:rPr>
              <a:t>student</a:t>
            </a:r>
            <a:r>
              <a:rPr dirty="0" sz="1600">
                <a:solidFill>
                  <a:srgbClr val="666666"/>
                </a:solidFill>
                <a:latin typeface="NGQARG+Lato-Regular"/>
                <a:cs typeface="NGQARG+Lato-Regular"/>
              </a:rPr>
              <a:t> </a:t>
            </a:r>
            <a:r>
              <a:rPr dirty="0" sz="1600">
                <a:solidFill>
                  <a:srgbClr val="666666"/>
                </a:solidFill>
                <a:latin typeface="NGQARG+Lato-Regular"/>
                <a:cs typeface="NGQARG+Lato-Regular"/>
              </a:rPr>
              <a:t>release</a:t>
            </a:r>
            <a:r>
              <a:rPr dirty="0" sz="1600">
                <a:solidFill>
                  <a:srgbClr val="666666"/>
                </a:solidFill>
                <a:latin typeface="NGQARG+Lato-Regular"/>
                <a:cs typeface="NGQARG+Lato-Regular"/>
              </a:rPr>
              <a:t> </a:t>
            </a:r>
            <a:r>
              <a:rPr dirty="0" sz="1600">
                <a:solidFill>
                  <a:srgbClr val="666666"/>
                </a:solidFill>
                <a:latin typeface="NGQARG+Lato-Regular"/>
                <a:cs typeface="NGQARG+Lato-Regular"/>
              </a:rPr>
              <a:t>area</a:t>
            </a:r>
          </a:p>
          <a:p>
            <a:pPr marL="0" marR="0">
              <a:lnSpc>
                <a:spcPts val="1761"/>
              </a:lnSpc>
              <a:spcBef>
                <a:spcPts val="292"/>
              </a:spcBef>
              <a:spcAft>
                <a:spcPts val="0"/>
              </a:spcAft>
            </a:pPr>
            <a:r>
              <a:rPr dirty="0" sz="1600">
                <a:solidFill>
                  <a:srgbClr val="666666"/>
                </a:solidFill>
                <a:latin typeface="DCLSQU+MS-Gothic"/>
                <a:cs typeface="DCLSQU+MS-Gothic"/>
              </a:rPr>
              <a:t>➢</a:t>
            </a:r>
            <a:r>
              <a:rPr dirty="0" sz="1600" spc="600">
                <a:solidFill>
                  <a:srgbClr val="666666"/>
                </a:solidFill>
                <a:latin typeface="Times New Roman"/>
                <a:cs typeface="Times New Roman"/>
              </a:rPr>
              <a:t> </a:t>
            </a:r>
            <a:r>
              <a:rPr dirty="0" sz="1600">
                <a:solidFill>
                  <a:srgbClr val="666666"/>
                </a:solidFill>
                <a:latin typeface="NGQARG+Lato-Regular"/>
                <a:cs typeface="NGQARG+Lato-Regular"/>
              </a:rPr>
              <a:t>Potentially</a:t>
            </a:r>
            <a:r>
              <a:rPr dirty="0" sz="1600">
                <a:solidFill>
                  <a:srgbClr val="666666"/>
                </a:solidFill>
                <a:latin typeface="NGQARG+Lato-Regular"/>
                <a:cs typeface="NGQARG+Lato-Regular"/>
              </a:rPr>
              <a:t> </a:t>
            </a:r>
            <a:r>
              <a:rPr dirty="0" sz="1600">
                <a:solidFill>
                  <a:srgbClr val="666666"/>
                </a:solidFill>
                <a:latin typeface="NGQARG+Lato-Regular"/>
                <a:cs typeface="NGQARG+Lato-Regular"/>
              </a:rPr>
              <a:t>help</a:t>
            </a:r>
            <a:r>
              <a:rPr dirty="0" sz="1600">
                <a:solidFill>
                  <a:srgbClr val="666666"/>
                </a:solidFill>
                <a:latin typeface="NGQARG+Lato-Regular"/>
                <a:cs typeface="NGQARG+Lato-Regular"/>
              </a:rPr>
              <a:t> </a:t>
            </a:r>
            <a:r>
              <a:rPr dirty="0" sz="1600">
                <a:solidFill>
                  <a:srgbClr val="666666"/>
                </a:solidFill>
                <a:latin typeface="NGQARG+Lato-Regular"/>
                <a:cs typeface="NGQARG+Lato-Regular"/>
              </a:rPr>
              <a:t>in</a:t>
            </a:r>
            <a:r>
              <a:rPr dirty="0" sz="1600">
                <a:solidFill>
                  <a:srgbClr val="666666"/>
                </a:solidFill>
                <a:latin typeface="NGQARG+Lato-Regular"/>
                <a:cs typeface="NGQARG+Lato-Regular"/>
              </a:rPr>
              <a:t> </a:t>
            </a:r>
            <a:r>
              <a:rPr dirty="0" sz="1600">
                <a:solidFill>
                  <a:srgbClr val="666666"/>
                </a:solidFill>
                <a:latin typeface="NGQARG+Lato-Regular"/>
                <a:cs typeface="NGQARG+Lato-Regular"/>
              </a:rPr>
              <a:t>parent</a:t>
            </a:r>
            <a:r>
              <a:rPr dirty="0" sz="1600">
                <a:solidFill>
                  <a:srgbClr val="666666"/>
                </a:solidFill>
                <a:latin typeface="NGQARG+Lato-Regular"/>
                <a:cs typeface="NGQARG+Lato-Regular"/>
              </a:rPr>
              <a:t> </a:t>
            </a:r>
            <a:r>
              <a:rPr dirty="0" sz="1600">
                <a:solidFill>
                  <a:srgbClr val="666666"/>
                </a:solidFill>
                <a:latin typeface="NGQARG+Lato-Regular"/>
                <a:cs typeface="NGQARG+Lato-Regular"/>
              </a:rPr>
              <a:t>waiting</a:t>
            </a:r>
            <a:r>
              <a:rPr dirty="0" sz="1600">
                <a:solidFill>
                  <a:srgbClr val="666666"/>
                </a:solidFill>
                <a:latin typeface="NGQARG+Lato-Regular"/>
                <a:cs typeface="NGQARG+Lato-Regular"/>
              </a:rPr>
              <a:t> </a:t>
            </a:r>
            <a:r>
              <a:rPr dirty="0" sz="1600">
                <a:solidFill>
                  <a:srgbClr val="666666"/>
                </a:solidFill>
                <a:latin typeface="NGQARG+Lato-Regular"/>
                <a:cs typeface="NGQARG+Lato-Regular"/>
              </a:rPr>
              <a:t>area</a:t>
            </a:r>
            <a:r>
              <a:rPr dirty="0" sz="1600">
                <a:solidFill>
                  <a:srgbClr val="666666"/>
                </a:solidFill>
                <a:latin typeface="NGQARG+Lato-Regular"/>
                <a:cs typeface="NGQARG+Lato-Regular"/>
              </a:rPr>
              <a:t> </a:t>
            </a:r>
            <a:r>
              <a:rPr dirty="0" sz="1600">
                <a:solidFill>
                  <a:srgbClr val="666666"/>
                </a:solidFill>
                <a:latin typeface="NGQARG+Lato-Regular"/>
                <a:cs typeface="NGQARG+Lato-Regular"/>
              </a:rPr>
              <a:t>or</a:t>
            </a:r>
            <a:r>
              <a:rPr dirty="0" sz="1600">
                <a:solidFill>
                  <a:srgbClr val="666666"/>
                </a:solidFill>
                <a:latin typeface="NGQARG+Lato-Regular"/>
                <a:cs typeface="NGQARG+Lato-Regular"/>
              </a:rPr>
              <a:t> </a:t>
            </a:r>
            <a:r>
              <a:rPr dirty="0" sz="1600">
                <a:solidFill>
                  <a:srgbClr val="666666"/>
                </a:solidFill>
                <a:latin typeface="NGQARG+Lato-Regular"/>
                <a:cs typeface="NGQARG+Lato-Regular"/>
              </a:rPr>
              <a:t>student</a:t>
            </a:r>
            <a:r>
              <a:rPr dirty="0" sz="1600">
                <a:solidFill>
                  <a:srgbClr val="666666"/>
                </a:solidFill>
                <a:latin typeface="NGQARG+Lato-Regular"/>
                <a:cs typeface="NGQARG+Lato-Regular"/>
              </a:rPr>
              <a:t> </a:t>
            </a:r>
            <a:r>
              <a:rPr dirty="0" sz="1600">
                <a:solidFill>
                  <a:srgbClr val="666666"/>
                </a:solidFill>
                <a:latin typeface="NGQARG+Lato-Regular"/>
                <a:cs typeface="NGQARG+Lato-Regular"/>
              </a:rPr>
              <a:t>relief</a:t>
            </a:r>
            <a:r>
              <a:rPr dirty="0" sz="1600">
                <a:solidFill>
                  <a:srgbClr val="666666"/>
                </a:solidFill>
                <a:latin typeface="NGQARG+Lato-Regular"/>
                <a:cs typeface="NGQARG+Lato-Regular"/>
              </a:rPr>
              <a:t> </a:t>
            </a:r>
            <a:r>
              <a:rPr dirty="0" sz="1600">
                <a:solidFill>
                  <a:srgbClr val="666666"/>
                </a:solidFill>
                <a:latin typeface="NGQARG+Lato-Regular"/>
                <a:cs typeface="NGQARG+Lato-Regular"/>
              </a:rPr>
              <a:t>area</a:t>
            </a:r>
          </a:p>
        </p:txBody>
      </p:sp>
    </p:spTree>
  </p:cSld>
  <p:clrMapOvr>
    <a:masterClrMapping/>
  </p:clrMapOvr>
</p:sld>
</file>

<file path=ppt/slides/slide33.xml><?xml version="1.0" encoding="utf-8"?>
<p:sld xmlns:p="http://schemas.openxmlformats.org/presentationml/2006/main" xmlns:a="http://schemas.openxmlformats.org/drawingml/2006/main" xmlns:r="http://schemas.openxmlformats.org/officeDocument/2006/relationships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" name="object 1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blipFill>
            <a:blip cstate="print" r:embed="rId2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/>
        </p:txBody>
      </p:sp>
      <p:sp>
        <p:nvSpPr>
          <p:cNvPr id="3" name="object 3"/>
          <p:cNvSpPr txBox="1"/>
          <p:nvPr/>
        </p:nvSpPr>
        <p:spPr>
          <a:xfrm>
            <a:off x="820875" y="98034"/>
            <a:ext cx="2764790" cy="409257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0" marR="0">
              <a:lnSpc>
                <a:spcPts val="2922"/>
              </a:lnSpc>
              <a:spcBef>
                <a:spcPts val="0"/>
              </a:spcBef>
              <a:spcAft>
                <a:spcPts val="0"/>
              </a:spcAft>
            </a:pPr>
            <a:r>
              <a:rPr dirty="0" sz="2500" b="1">
                <a:solidFill>
                  <a:srgbClr val="1a1a1a"/>
                </a:solidFill>
                <a:latin typeface="BCEHTT+Raleway-Bold"/>
                <a:cs typeface="BCEHTT+Raleway-Bold"/>
              </a:rPr>
              <a:t>Crisis</a:t>
            </a:r>
            <a:r>
              <a:rPr dirty="0" sz="2500" b="1">
                <a:solidFill>
                  <a:srgbClr val="1a1a1a"/>
                </a:solidFill>
                <a:latin typeface="BCEHTT+Raleway-Bold"/>
                <a:cs typeface="BCEHTT+Raleway-Bold"/>
              </a:rPr>
              <a:t> </a:t>
            </a:r>
            <a:r>
              <a:rPr dirty="0" sz="2500" b="1">
                <a:solidFill>
                  <a:srgbClr val="1a1a1a"/>
                </a:solidFill>
                <a:latin typeface="BCEHTT+Raleway-Bold"/>
                <a:cs typeface="BCEHTT+Raleway-Bold"/>
              </a:rPr>
              <a:t>Counseling</a:t>
            </a:r>
          </a:p>
        </p:txBody>
      </p:sp>
      <p:sp>
        <p:nvSpPr>
          <p:cNvPr id="4" name="object 4"/>
          <p:cNvSpPr txBox="1"/>
          <p:nvPr/>
        </p:nvSpPr>
        <p:spPr>
          <a:xfrm>
            <a:off x="544668" y="1570305"/>
            <a:ext cx="263627" cy="2105650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0" marR="0">
              <a:lnSpc>
                <a:spcPts val="1619"/>
              </a:lnSpc>
              <a:spcBef>
                <a:spcPts val="0"/>
              </a:spcBef>
              <a:spcAft>
                <a:spcPts val="0"/>
              </a:spcAft>
            </a:pPr>
            <a:r>
              <a:rPr dirty="0" sz="1450">
                <a:solidFill>
                  <a:srgbClr val="666666"/>
                </a:solidFill>
                <a:latin typeface="FUARNM+ArialMT"/>
                <a:cs typeface="FUARNM+ArialMT"/>
              </a:rPr>
              <a:t>●</a:t>
            </a:r>
          </a:p>
          <a:p>
            <a:pPr marL="0" marR="0">
              <a:lnSpc>
                <a:spcPts val="1619"/>
              </a:lnSpc>
              <a:spcBef>
                <a:spcPts val="1362"/>
              </a:spcBef>
              <a:spcAft>
                <a:spcPts val="0"/>
              </a:spcAft>
            </a:pPr>
            <a:r>
              <a:rPr dirty="0" sz="1450">
                <a:solidFill>
                  <a:srgbClr val="666666"/>
                </a:solidFill>
                <a:latin typeface="FUARNM+ArialMT"/>
                <a:cs typeface="FUARNM+ArialMT"/>
              </a:rPr>
              <a:t>●</a:t>
            </a:r>
          </a:p>
          <a:p>
            <a:pPr marL="0" marR="0">
              <a:lnSpc>
                <a:spcPts val="1619"/>
              </a:lnSpc>
              <a:spcBef>
                <a:spcPts val="1312"/>
              </a:spcBef>
              <a:spcAft>
                <a:spcPts val="0"/>
              </a:spcAft>
            </a:pPr>
            <a:r>
              <a:rPr dirty="0" sz="1450">
                <a:solidFill>
                  <a:srgbClr val="666666"/>
                </a:solidFill>
                <a:latin typeface="FUARNM+ArialMT"/>
                <a:cs typeface="FUARNM+ArialMT"/>
              </a:rPr>
              <a:t>●</a:t>
            </a:r>
          </a:p>
          <a:p>
            <a:pPr marL="0" marR="0">
              <a:lnSpc>
                <a:spcPts val="1619"/>
              </a:lnSpc>
              <a:spcBef>
                <a:spcPts val="1312"/>
              </a:spcBef>
              <a:spcAft>
                <a:spcPts val="0"/>
              </a:spcAft>
            </a:pPr>
            <a:r>
              <a:rPr dirty="0" sz="1450">
                <a:solidFill>
                  <a:srgbClr val="666666"/>
                </a:solidFill>
                <a:latin typeface="FUARNM+ArialMT"/>
                <a:cs typeface="FUARNM+ArialMT"/>
              </a:rPr>
              <a:t>●</a:t>
            </a:r>
          </a:p>
          <a:p>
            <a:pPr marL="0" marR="0">
              <a:lnSpc>
                <a:spcPts val="1619"/>
              </a:lnSpc>
              <a:spcBef>
                <a:spcPts val="1312"/>
              </a:spcBef>
              <a:spcAft>
                <a:spcPts val="0"/>
              </a:spcAft>
            </a:pPr>
            <a:r>
              <a:rPr dirty="0" sz="1450">
                <a:solidFill>
                  <a:srgbClr val="666666"/>
                </a:solidFill>
                <a:latin typeface="FUARNM+ArialMT"/>
                <a:cs typeface="FUARNM+ArialMT"/>
              </a:rPr>
              <a:t>●</a:t>
            </a:r>
          </a:p>
          <a:p>
            <a:pPr marL="0" marR="0">
              <a:lnSpc>
                <a:spcPts val="1619"/>
              </a:lnSpc>
              <a:spcBef>
                <a:spcPts val="1362"/>
              </a:spcBef>
              <a:spcAft>
                <a:spcPts val="0"/>
              </a:spcAft>
            </a:pPr>
            <a:r>
              <a:rPr dirty="0" sz="1450">
                <a:solidFill>
                  <a:srgbClr val="666666"/>
                </a:solidFill>
                <a:latin typeface="FUARNM+ArialMT"/>
                <a:cs typeface="FUARNM+ArialMT"/>
              </a:rPr>
              <a:t>●</a:t>
            </a:r>
          </a:p>
        </p:txBody>
      </p:sp>
      <p:sp>
        <p:nvSpPr>
          <p:cNvPr id="5" name="object 5"/>
          <p:cNvSpPr txBox="1"/>
          <p:nvPr/>
        </p:nvSpPr>
        <p:spPr>
          <a:xfrm>
            <a:off x="861850" y="1573702"/>
            <a:ext cx="7166430" cy="606222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0" marR="0">
              <a:lnSpc>
                <a:spcPts val="1541"/>
              </a:lnSpc>
              <a:spcBef>
                <a:spcPts val="0"/>
              </a:spcBef>
              <a:spcAft>
                <a:spcPts val="0"/>
              </a:spcAft>
            </a:pPr>
            <a:r>
              <a:rPr dirty="0" sz="1400">
                <a:solidFill>
                  <a:srgbClr val="666666"/>
                </a:solidFill>
                <a:latin typeface="NGQARG+Lato-Regular"/>
                <a:cs typeface="NGQARG+Lato-Regular"/>
              </a:rPr>
              <a:t>This</a:t>
            </a:r>
            <a:r>
              <a:rPr dirty="0" sz="1400">
                <a:solidFill>
                  <a:srgbClr val="666666"/>
                </a:solidFill>
                <a:latin typeface="NGQARG+Lato-Regular"/>
                <a:cs typeface="NGQARG+Lato-Regular"/>
              </a:rPr>
              <a:t> </a:t>
            </a:r>
            <a:r>
              <a:rPr dirty="0" sz="1400">
                <a:solidFill>
                  <a:srgbClr val="666666"/>
                </a:solidFill>
                <a:latin typeface="NGQARG+Lato-Regular"/>
                <a:cs typeface="NGQARG+Lato-Regular"/>
              </a:rPr>
              <a:t>team</a:t>
            </a:r>
            <a:r>
              <a:rPr dirty="0" sz="1400">
                <a:solidFill>
                  <a:srgbClr val="666666"/>
                </a:solidFill>
                <a:latin typeface="NGQARG+Lato-Regular"/>
                <a:cs typeface="NGQARG+Lato-Regular"/>
              </a:rPr>
              <a:t> </a:t>
            </a:r>
            <a:r>
              <a:rPr dirty="0" sz="1400">
                <a:solidFill>
                  <a:srgbClr val="666666"/>
                </a:solidFill>
                <a:latin typeface="NGQARG+Lato-Regular"/>
                <a:cs typeface="NGQARG+Lato-Regular"/>
              </a:rPr>
              <a:t>monitors</a:t>
            </a:r>
            <a:r>
              <a:rPr dirty="0" sz="1400">
                <a:solidFill>
                  <a:srgbClr val="666666"/>
                </a:solidFill>
                <a:latin typeface="NGQARG+Lato-Regular"/>
                <a:cs typeface="NGQARG+Lato-Regular"/>
              </a:rPr>
              <a:t> </a:t>
            </a:r>
            <a:r>
              <a:rPr dirty="0" sz="1400">
                <a:solidFill>
                  <a:srgbClr val="666666"/>
                </a:solidFill>
                <a:latin typeface="NGQARG+Lato-Regular"/>
                <a:cs typeface="NGQARG+Lato-Regular"/>
              </a:rPr>
              <a:t>and</a:t>
            </a:r>
            <a:r>
              <a:rPr dirty="0" sz="1400">
                <a:solidFill>
                  <a:srgbClr val="666666"/>
                </a:solidFill>
                <a:latin typeface="NGQARG+Lato-Regular"/>
                <a:cs typeface="NGQARG+Lato-Regular"/>
              </a:rPr>
              <a:t> </a:t>
            </a:r>
            <a:r>
              <a:rPr dirty="0" sz="1400">
                <a:solidFill>
                  <a:srgbClr val="666666"/>
                </a:solidFill>
                <a:latin typeface="NGQARG+Lato-Regular"/>
                <a:cs typeface="NGQARG+Lato-Regular"/>
              </a:rPr>
              <a:t>supports</a:t>
            </a:r>
            <a:r>
              <a:rPr dirty="0" sz="1400">
                <a:solidFill>
                  <a:srgbClr val="666666"/>
                </a:solidFill>
                <a:latin typeface="NGQARG+Lato-Regular"/>
                <a:cs typeface="NGQARG+Lato-Regular"/>
              </a:rPr>
              <a:t> </a:t>
            </a:r>
            <a:r>
              <a:rPr dirty="0" sz="1400">
                <a:solidFill>
                  <a:srgbClr val="666666"/>
                </a:solidFill>
                <a:latin typeface="NGQARG+Lato-Regular"/>
                <a:cs typeface="NGQARG+Lato-Regular"/>
              </a:rPr>
              <a:t>the</a:t>
            </a:r>
            <a:r>
              <a:rPr dirty="0" sz="1400">
                <a:solidFill>
                  <a:srgbClr val="666666"/>
                </a:solidFill>
                <a:latin typeface="NGQARG+Lato-Regular"/>
                <a:cs typeface="NGQARG+Lato-Regular"/>
              </a:rPr>
              <a:t> </a:t>
            </a:r>
            <a:r>
              <a:rPr dirty="0" sz="1400">
                <a:solidFill>
                  <a:srgbClr val="666666"/>
                </a:solidFill>
                <a:latin typeface="NGQARG+Lato-Regular"/>
                <a:cs typeface="NGQARG+Lato-Regular"/>
              </a:rPr>
              <a:t>emotional</a:t>
            </a:r>
            <a:r>
              <a:rPr dirty="0" sz="1400">
                <a:solidFill>
                  <a:srgbClr val="666666"/>
                </a:solidFill>
                <a:latin typeface="NGQARG+Lato-Regular"/>
                <a:cs typeface="NGQARG+Lato-Regular"/>
              </a:rPr>
              <a:t> </a:t>
            </a:r>
            <a:r>
              <a:rPr dirty="0" sz="1400">
                <a:solidFill>
                  <a:srgbClr val="666666"/>
                </a:solidFill>
                <a:latin typeface="NGQARG+Lato-Regular"/>
                <a:cs typeface="NGQARG+Lato-Regular"/>
              </a:rPr>
              <a:t>and</a:t>
            </a:r>
            <a:r>
              <a:rPr dirty="0" sz="1400">
                <a:solidFill>
                  <a:srgbClr val="666666"/>
                </a:solidFill>
                <a:latin typeface="NGQARG+Lato-Regular"/>
                <a:cs typeface="NGQARG+Lato-Regular"/>
              </a:rPr>
              <a:t> </a:t>
            </a:r>
            <a:r>
              <a:rPr dirty="0" sz="1400">
                <a:solidFill>
                  <a:srgbClr val="666666"/>
                </a:solidFill>
                <a:latin typeface="NGQARG+Lato-Regular"/>
                <a:cs typeface="NGQARG+Lato-Regular"/>
              </a:rPr>
              <a:t>mental</a:t>
            </a:r>
            <a:r>
              <a:rPr dirty="0" sz="1400">
                <a:solidFill>
                  <a:srgbClr val="666666"/>
                </a:solidFill>
                <a:latin typeface="NGQARG+Lato-Regular"/>
                <a:cs typeface="NGQARG+Lato-Regular"/>
              </a:rPr>
              <a:t> </a:t>
            </a:r>
            <a:r>
              <a:rPr dirty="0" sz="1400">
                <a:solidFill>
                  <a:srgbClr val="666666"/>
                </a:solidFill>
                <a:latin typeface="NGQARG+Lato-Regular"/>
                <a:cs typeface="NGQARG+Lato-Regular"/>
              </a:rPr>
              <a:t>well</a:t>
            </a:r>
            <a:r>
              <a:rPr dirty="0" sz="1400">
                <a:solidFill>
                  <a:srgbClr val="666666"/>
                </a:solidFill>
                <a:latin typeface="NGQARG+Lato-Regular"/>
                <a:cs typeface="NGQARG+Lato-Regular"/>
              </a:rPr>
              <a:t> </a:t>
            </a:r>
            <a:r>
              <a:rPr dirty="0" sz="1400">
                <a:solidFill>
                  <a:srgbClr val="666666"/>
                </a:solidFill>
                <a:latin typeface="NGQARG+Lato-Regular"/>
                <a:cs typeface="NGQARG+Lato-Regular"/>
              </a:rPr>
              <a:t>being</a:t>
            </a:r>
            <a:r>
              <a:rPr dirty="0" sz="1400">
                <a:solidFill>
                  <a:srgbClr val="666666"/>
                </a:solidFill>
                <a:latin typeface="NGQARG+Lato-Regular"/>
                <a:cs typeface="NGQARG+Lato-Regular"/>
              </a:rPr>
              <a:t> </a:t>
            </a:r>
            <a:r>
              <a:rPr dirty="0" sz="1400">
                <a:solidFill>
                  <a:srgbClr val="666666"/>
                </a:solidFill>
                <a:latin typeface="NGQARG+Lato-Regular"/>
                <a:cs typeface="NGQARG+Lato-Regular"/>
              </a:rPr>
              <a:t>of</a:t>
            </a:r>
            <a:r>
              <a:rPr dirty="0" sz="1400">
                <a:solidFill>
                  <a:srgbClr val="666666"/>
                </a:solidFill>
                <a:latin typeface="NGQARG+Lato-Regular"/>
                <a:cs typeface="NGQARG+Lato-Regular"/>
              </a:rPr>
              <a:t> </a:t>
            </a:r>
            <a:r>
              <a:rPr dirty="0" sz="1400">
                <a:solidFill>
                  <a:srgbClr val="666666"/>
                </a:solidFill>
                <a:latin typeface="NGQARG+Lato-Regular"/>
                <a:cs typeface="NGQARG+Lato-Regular"/>
              </a:rPr>
              <a:t>students</a:t>
            </a:r>
            <a:r>
              <a:rPr dirty="0" sz="1400">
                <a:solidFill>
                  <a:srgbClr val="666666"/>
                </a:solidFill>
                <a:latin typeface="NGQARG+Lato-Regular"/>
                <a:cs typeface="NGQARG+Lato-Regular"/>
              </a:rPr>
              <a:t> </a:t>
            </a:r>
            <a:r>
              <a:rPr dirty="0" sz="1400">
                <a:solidFill>
                  <a:srgbClr val="666666"/>
                </a:solidFill>
                <a:latin typeface="NGQARG+Lato-Regular"/>
                <a:cs typeface="NGQARG+Lato-Regular"/>
              </a:rPr>
              <a:t>and</a:t>
            </a:r>
            <a:r>
              <a:rPr dirty="0" sz="1400">
                <a:solidFill>
                  <a:srgbClr val="666666"/>
                </a:solidFill>
                <a:latin typeface="NGQARG+Lato-Regular"/>
                <a:cs typeface="NGQARG+Lato-Regular"/>
              </a:rPr>
              <a:t> </a:t>
            </a:r>
            <a:r>
              <a:rPr dirty="0" sz="1400">
                <a:solidFill>
                  <a:srgbClr val="666666"/>
                </a:solidFill>
                <a:latin typeface="NGQARG+Lato-Regular"/>
                <a:cs typeface="NGQARG+Lato-Regular"/>
              </a:rPr>
              <a:t>staff.</a:t>
            </a:r>
          </a:p>
          <a:p>
            <a:pPr marL="0" marR="0">
              <a:lnSpc>
                <a:spcPts val="1541"/>
              </a:lnSpc>
              <a:spcBef>
                <a:spcPts val="1440"/>
              </a:spcBef>
              <a:spcAft>
                <a:spcPts val="0"/>
              </a:spcAft>
            </a:pPr>
            <a:r>
              <a:rPr dirty="0" sz="1400">
                <a:solidFill>
                  <a:srgbClr val="666666"/>
                </a:solidFill>
                <a:latin typeface="NGQARG+Lato-Regular"/>
                <a:cs typeface="NGQARG+Lato-Regular"/>
              </a:rPr>
              <a:t>Assist</a:t>
            </a:r>
            <a:r>
              <a:rPr dirty="0" sz="1400">
                <a:solidFill>
                  <a:srgbClr val="666666"/>
                </a:solidFill>
                <a:latin typeface="NGQARG+Lato-Regular"/>
                <a:cs typeface="NGQARG+Lato-Regular"/>
              </a:rPr>
              <a:t> </a:t>
            </a:r>
            <a:r>
              <a:rPr dirty="0" sz="1400">
                <a:solidFill>
                  <a:srgbClr val="666666"/>
                </a:solidFill>
                <a:latin typeface="NGQARG+Lato-Regular"/>
                <a:cs typeface="NGQARG+Lato-Regular"/>
              </a:rPr>
              <a:t>in</a:t>
            </a:r>
            <a:r>
              <a:rPr dirty="0" sz="1400">
                <a:solidFill>
                  <a:srgbClr val="666666"/>
                </a:solidFill>
                <a:latin typeface="NGQARG+Lato-Regular"/>
                <a:cs typeface="NGQARG+Lato-Regular"/>
              </a:rPr>
              <a:t> </a:t>
            </a:r>
            <a:r>
              <a:rPr dirty="0" sz="1400">
                <a:solidFill>
                  <a:srgbClr val="666666"/>
                </a:solidFill>
                <a:latin typeface="NGQARG+Lato-Regular"/>
                <a:cs typeface="NGQARG+Lato-Regular"/>
              </a:rPr>
              <a:t>maintaining</a:t>
            </a:r>
            <a:r>
              <a:rPr dirty="0" sz="1400">
                <a:solidFill>
                  <a:srgbClr val="666666"/>
                </a:solidFill>
                <a:latin typeface="NGQARG+Lato-Regular"/>
                <a:cs typeface="NGQARG+Lato-Regular"/>
              </a:rPr>
              <a:t> </a:t>
            </a:r>
            <a:r>
              <a:rPr dirty="0" sz="1400">
                <a:solidFill>
                  <a:srgbClr val="666666"/>
                </a:solidFill>
                <a:latin typeface="NGQARG+Lato-Regular"/>
                <a:cs typeface="NGQARG+Lato-Regular"/>
              </a:rPr>
              <a:t>overall</a:t>
            </a:r>
            <a:r>
              <a:rPr dirty="0" sz="1400">
                <a:solidFill>
                  <a:srgbClr val="666666"/>
                </a:solidFill>
                <a:latin typeface="NGQARG+Lato-Regular"/>
                <a:cs typeface="NGQARG+Lato-Regular"/>
              </a:rPr>
              <a:t> </a:t>
            </a:r>
            <a:r>
              <a:rPr dirty="0" sz="1400">
                <a:solidFill>
                  <a:srgbClr val="666666"/>
                </a:solidFill>
                <a:latin typeface="NGQARG+Lato-Regular"/>
                <a:cs typeface="NGQARG+Lato-Regular"/>
              </a:rPr>
              <a:t>morale</a:t>
            </a:r>
            <a:r>
              <a:rPr dirty="0" sz="1400">
                <a:solidFill>
                  <a:srgbClr val="666666"/>
                </a:solidFill>
                <a:latin typeface="NGQARG+Lato-Regular"/>
                <a:cs typeface="NGQARG+Lato-Regular"/>
              </a:rPr>
              <a:t> </a:t>
            </a:r>
            <a:r>
              <a:rPr dirty="0" sz="1400">
                <a:solidFill>
                  <a:srgbClr val="666666"/>
                </a:solidFill>
                <a:latin typeface="NGQARG+Lato-Regular"/>
                <a:cs typeface="NGQARG+Lato-Regular"/>
              </a:rPr>
              <a:t>of</a:t>
            </a:r>
            <a:r>
              <a:rPr dirty="0" sz="1400">
                <a:solidFill>
                  <a:srgbClr val="666666"/>
                </a:solidFill>
                <a:latin typeface="NGQARG+Lato-Regular"/>
                <a:cs typeface="NGQARG+Lato-Regular"/>
              </a:rPr>
              <a:t> </a:t>
            </a:r>
            <a:r>
              <a:rPr dirty="0" sz="1400">
                <a:solidFill>
                  <a:srgbClr val="666666"/>
                </a:solidFill>
                <a:latin typeface="NGQARG+Lato-Regular"/>
                <a:cs typeface="NGQARG+Lato-Regular"/>
              </a:rPr>
              <a:t>the</a:t>
            </a:r>
            <a:r>
              <a:rPr dirty="0" sz="1400">
                <a:solidFill>
                  <a:srgbClr val="666666"/>
                </a:solidFill>
                <a:latin typeface="NGQARG+Lato-Regular"/>
                <a:cs typeface="NGQARG+Lato-Regular"/>
              </a:rPr>
              <a:t> </a:t>
            </a:r>
            <a:r>
              <a:rPr dirty="0" sz="1400">
                <a:solidFill>
                  <a:srgbClr val="666666"/>
                </a:solidFill>
                <a:latin typeface="NGQARG+Lato-Regular"/>
                <a:cs typeface="NGQARG+Lato-Regular"/>
              </a:rPr>
              <a:t>group</a:t>
            </a:r>
          </a:p>
        </p:txBody>
      </p:sp>
      <p:sp>
        <p:nvSpPr>
          <p:cNvPr id="6" name="object 6"/>
          <p:cNvSpPr txBox="1"/>
          <p:nvPr/>
        </p:nvSpPr>
        <p:spPr>
          <a:xfrm>
            <a:off x="861850" y="2318430"/>
            <a:ext cx="3843883" cy="233857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0" marR="0">
              <a:lnSpc>
                <a:spcPts val="1541"/>
              </a:lnSpc>
              <a:spcBef>
                <a:spcPts val="0"/>
              </a:spcBef>
              <a:spcAft>
                <a:spcPts val="0"/>
              </a:spcAft>
            </a:pPr>
            <a:r>
              <a:rPr dirty="0" sz="1400">
                <a:solidFill>
                  <a:srgbClr val="666666"/>
                </a:solidFill>
                <a:latin typeface="NGQARG+Lato-Regular"/>
                <a:cs typeface="NGQARG+Lato-Regular"/>
              </a:rPr>
              <a:t>Offer</a:t>
            </a:r>
            <a:r>
              <a:rPr dirty="0" sz="1400">
                <a:solidFill>
                  <a:srgbClr val="666666"/>
                </a:solidFill>
                <a:latin typeface="NGQARG+Lato-Regular"/>
                <a:cs typeface="NGQARG+Lato-Regular"/>
              </a:rPr>
              <a:t> </a:t>
            </a:r>
            <a:r>
              <a:rPr dirty="0" sz="1400">
                <a:solidFill>
                  <a:srgbClr val="666666"/>
                </a:solidFill>
                <a:latin typeface="NGQARG+Lato-Regular"/>
                <a:cs typeface="NGQARG+Lato-Regular"/>
              </a:rPr>
              <a:t>comfort</a:t>
            </a:r>
            <a:r>
              <a:rPr dirty="0" sz="1400">
                <a:solidFill>
                  <a:srgbClr val="666666"/>
                </a:solidFill>
                <a:latin typeface="NGQARG+Lato-Regular"/>
                <a:cs typeface="NGQARG+Lato-Regular"/>
              </a:rPr>
              <a:t> </a:t>
            </a:r>
            <a:r>
              <a:rPr dirty="0" sz="1400">
                <a:solidFill>
                  <a:srgbClr val="666666"/>
                </a:solidFill>
                <a:latin typeface="NGQARG+Lato-Regular"/>
                <a:cs typeface="NGQARG+Lato-Regular"/>
              </a:rPr>
              <a:t>items</a:t>
            </a:r>
            <a:r>
              <a:rPr dirty="0" sz="1400">
                <a:solidFill>
                  <a:srgbClr val="666666"/>
                </a:solidFill>
                <a:latin typeface="NGQARG+Lato-Regular"/>
                <a:cs typeface="NGQARG+Lato-Regular"/>
              </a:rPr>
              <a:t> </a:t>
            </a:r>
            <a:r>
              <a:rPr dirty="0" sz="1400">
                <a:solidFill>
                  <a:srgbClr val="666666"/>
                </a:solidFill>
                <a:latin typeface="NGQARG+Lato-Regular"/>
                <a:cs typeface="NGQARG+Lato-Regular"/>
              </a:rPr>
              <a:t>like</a:t>
            </a:r>
            <a:r>
              <a:rPr dirty="0" sz="1400">
                <a:solidFill>
                  <a:srgbClr val="666666"/>
                </a:solidFill>
                <a:latin typeface="NGQARG+Lato-Regular"/>
                <a:cs typeface="NGQARG+Lato-Regular"/>
              </a:rPr>
              <a:t> </a:t>
            </a:r>
            <a:r>
              <a:rPr dirty="0" sz="1400">
                <a:solidFill>
                  <a:srgbClr val="666666"/>
                </a:solidFill>
                <a:latin typeface="NGQARG+Lato-Regular"/>
                <a:cs typeface="NGQARG+Lato-Regular"/>
              </a:rPr>
              <a:t>food,</a:t>
            </a:r>
            <a:r>
              <a:rPr dirty="0" sz="1400">
                <a:solidFill>
                  <a:srgbClr val="666666"/>
                </a:solidFill>
                <a:latin typeface="NGQARG+Lato-Regular"/>
                <a:cs typeface="NGQARG+Lato-Regular"/>
              </a:rPr>
              <a:t> </a:t>
            </a:r>
            <a:r>
              <a:rPr dirty="0" sz="1400">
                <a:solidFill>
                  <a:srgbClr val="666666"/>
                </a:solidFill>
                <a:latin typeface="NGQARG+Lato-Regular"/>
                <a:cs typeface="NGQARG+Lato-Regular"/>
              </a:rPr>
              <a:t>a</a:t>
            </a:r>
            <a:r>
              <a:rPr dirty="0" sz="1400">
                <a:solidFill>
                  <a:srgbClr val="666666"/>
                </a:solidFill>
                <a:latin typeface="NGQARG+Lato-Regular"/>
                <a:cs typeface="NGQARG+Lato-Regular"/>
              </a:rPr>
              <a:t> </a:t>
            </a:r>
            <a:r>
              <a:rPr dirty="0" sz="1400">
                <a:solidFill>
                  <a:srgbClr val="666666"/>
                </a:solidFill>
                <a:latin typeface="NGQARG+Lato-Regular"/>
                <a:cs typeface="NGQARG+Lato-Regular"/>
              </a:rPr>
              <a:t>blanket,</a:t>
            </a:r>
            <a:r>
              <a:rPr dirty="0" sz="1400">
                <a:solidFill>
                  <a:srgbClr val="666666"/>
                </a:solidFill>
                <a:latin typeface="NGQARG+Lato-Regular"/>
                <a:cs typeface="NGQARG+Lato-Regular"/>
              </a:rPr>
              <a:t> </a:t>
            </a:r>
            <a:r>
              <a:rPr dirty="0" sz="1400">
                <a:solidFill>
                  <a:srgbClr val="666666"/>
                </a:solidFill>
                <a:latin typeface="NGQARG+Lato-Regular"/>
                <a:cs typeface="NGQARG+Lato-Regular"/>
              </a:rPr>
              <a:t>or</a:t>
            </a:r>
            <a:r>
              <a:rPr dirty="0" sz="1400">
                <a:solidFill>
                  <a:srgbClr val="666666"/>
                </a:solidFill>
                <a:latin typeface="NGQARG+Lato-Regular"/>
                <a:cs typeface="NGQARG+Lato-Regular"/>
              </a:rPr>
              <a:t> </a:t>
            </a:r>
            <a:r>
              <a:rPr dirty="0" sz="1400">
                <a:solidFill>
                  <a:srgbClr val="666666"/>
                </a:solidFill>
                <a:latin typeface="NGQARG+Lato-Regular"/>
                <a:cs typeface="NGQARG+Lato-Regular"/>
              </a:rPr>
              <a:t>a</a:t>
            </a:r>
            <a:r>
              <a:rPr dirty="0" sz="1400">
                <a:solidFill>
                  <a:srgbClr val="666666"/>
                </a:solidFill>
                <a:latin typeface="NGQARG+Lato-Regular"/>
                <a:cs typeface="NGQARG+Lato-Regular"/>
              </a:rPr>
              <a:t> </a:t>
            </a:r>
            <a:r>
              <a:rPr dirty="0" sz="1400">
                <a:solidFill>
                  <a:srgbClr val="666666"/>
                </a:solidFill>
                <a:latin typeface="NGQARG+Lato-Regular"/>
                <a:cs typeface="NGQARG+Lato-Regular"/>
              </a:rPr>
              <a:t>toy</a:t>
            </a:r>
          </a:p>
        </p:txBody>
      </p:sp>
      <p:sp>
        <p:nvSpPr>
          <p:cNvPr id="7" name="object 7"/>
          <p:cNvSpPr txBox="1"/>
          <p:nvPr/>
        </p:nvSpPr>
        <p:spPr>
          <a:xfrm>
            <a:off x="861850" y="2690794"/>
            <a:ext cx="4096536" cy="606221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0" marR="0">
              <a:lnSpc>
                <a:spcPts val="1541"/>
              </a:lnSpc>
              <a:spcBef>
                <a:spcPts val="0"/>
              </a:spcBef>
              <a:spcAft>
                <a:spcPts val="0"/>
              </a:spcAft>
            </a:pPr>
            <a:r>
              <a:rPr dirty="0" sz="1400">
                <a:solidFill>
                  <a:srgbClr val="666666"/>
                </a:solidFill>
                <a:latin typeface="NGQARG+Lato-Regular"/>
                <a:cs typeface="NGQARG+Lato-Regular"/>
              </a:rPr>
              <a:t>Engage</a:t>
            </a:r>
            <a:r>
              <a:rPr dirty="0" sz="1400">
                <a:solidFill>
                  <a:srgbClr val="666666"/>
                </a:solidFill>
                <a:latin typeface="NGQARG+Lato-Regular"/>
                <a:cs typeface="NGQARG+Lato-Regular"/>
              </a:rPr>
              <a:t> </a:t>
            </a:r>
            <a:r>
              <a:rPr dirty="0" sz="1400">
                <a:solidFill>
                  <a:srgbClr val="666666"/>
                </a:solidFill>
                <a:latin typeface="NGQARG+Lato-Regular"/>
                <a:cs typeface="NGQARG+Lato-Regular"/>
              </a:rPr>
              <a:t>students</a:t>
            </a:r>
            <a:r>
              <a:rPr dirty="0" sz="1400">
                <a:solidFill>
                  <a:srgbClr val="666666"/>
                </a:solidFill>
                <a:latin typeface="NGQARG+Lato-Regular"/>
                <a:cs typeface="NGQARG+Lato-Regular"/>
              </a:rPr>
              <a:t> </a:t>
            </a:r>
            <a:r>
              <a:rPr dirty="0" sz="1400">
                <a:solidFill>
                  <a:srgbClr val="666666"/>
                </a:solidFill>
                <a:latin typeface="NGQARG+Lato-Regular"/>
                <a:cs typeface="NGQARG+Lato-Regular"/>
              </a:rPr>
              <a:t>in</a:t>
            </a:r>
            <a:r>
              <a:rPr dirty="0" sz="1400">
                <a:solidFill>
                  <a:srgbClr val="666666"/>
                </a:solidFill>
                <a:latin typeface="NGQARG+Lato-Regular"/>
                <a:cs typeface="NGQARG+Lato-Regular"/>
              </a:rPr>
              <a:t> </a:t>
            </a:r>
            <a:r>
              <a:rPr dirty="0" sz="1400">
                <a:solidFill>
                  <a:srgbClr val="666666"/>
                </a:solidFill>
                <a:latin typeface="NGQARG+Lato-Regular"/>
                <a:cs typeface="NGQARG+Lato-Regular"/>
              </a:rPr>
              <a:t>activities</a:t>
            </a:r>
            <a:r>
              <a:rPr dirty="0" sz="1400">
                <a:solidFill>
                  <a:srgbClr val="666666"/>
                </a:solidFill>
                <a:latin typeface="NGQARG+Lato-Regular"/>
                <a:cs typeface="NGQARG+Lato-Regular"/>
              </a:rPr>
              <a:t> </a:t>
            </a:r>
            <a:r>
              <a:rPr dirty="0" sz="1400">
                <a:solidFill>
                  <a:srgbClr val="666666"/>
                </a:solidFill>
                <a:latin typeface="NGQARG+Lato-Regular"/>
                <a:cs typeface="NGQARG+Lato-Regular"/>
              </a:rPr>
              <a:t>or</a:t>
            </a:r>
            <a:r>
              <a:rPr dirty="0" sz="1400">
                <a:solidFill>
                  <a:srgbClr val="666666"/>
                </a:solidFill>
                <a:latin typeface="NGQARG+Lato-Regular"/>
                <a:cs typeface="NGQARG+Lato-Regular"/>
              </a:rPr>
              <a:t> </a:t>
            </a:r>
            <a:r>
              <a:rPr dirty="0" sz="1400">
                <a:solidFill>
                  <a:srgbClr val="666666"/>
                </a:solidFill>
                <a:latin typeface="NGQARG+Lato-Regular"/>
                <a:cs typeface="NGQARG+Lato-Regular"/>
              </a:rPr>
              <a:t>with</a:t>
            </a:r>
            <a:r>
              <a:rPr dirty="0" sz="1400">
                <a:solidFill>
                  <a:srgbClr val="666666"/>
                </a:solidFill>
                <a:latin typeface="NGQARG+Lato-Regular"/>
                <a:cs typeface="NGQARG+Lato-Regular"/>
              </a:rPr>
              <a:t> </a:t>
            </a:r>
            <a:r>
              <a:rPr dirty="0" sz="1400">
                <a:solidFill>
                  <a:srgbClr val="666666"/>
                </a:solidFill>
                <a:latin typeface="NGQARG+Lato-Regular"/>
                <a:cs typeface="NGQARG+Lato-Regular"/>
              </a:rPr>
              <a:t>entertainment</a:t>
            </a:r>
          </a:p>
          <a:p>
            <a:pPr marL="0" marR="0">
              <a:lnSpc>
                <a:spcPts val="1541"/>
              </a:lnSpc>
              <a:spcBef>
                <a:spcPts val="1440"/>
              </a:spcBef>
              <a:spcAft>
                <a:spcPts val="0"/>
              </a:spcAft>
            </a:pPr>
            <a:r>
              <a:rPr dirty="0" sz="1400">
                <a:solidFill>
                  <a:srgbClr val="666666"/>
                </a:solidFill>
                <a:latin typeface="NGQARG+Lato-Regular"/>
                <a:cs typeface="NGQARG+Lato-Regular"/>
              </a:rPr>
              <a:t>Create</a:t>
            </a:r>
            <a:r>
              <a:rPr dirty="0" sz="1400">
                <a:solidFill>
                  <a:srgbClr val="666666"/>
                </a:solidFill>
                <a:latin typeface="NGQARG+Lato-Regular"/>
                <a:cs typeface="NGQARG+Lato-Regular"/>
              </a:rPr>
              <a:t> </a:t>
            </a:r>
            <a:r>
              <a:rPr dirty="0" sz="1400">
                <a:solidFill>
                  <a:srgbClr val="666666"/>
                </a:solidFill>
                <a:latin typeface="NGQARG+Lato-Regular"/>
                <a:cs typeface="NGQARG+Lato-Regular"/>
              </a:rPr>
              <a:t>peer</a:t>
            </a:r>
            <a:r>
              <a:rPr dirty="0" sz="1400">
                <a:solidFill>
                  <a:srgbClr val="666666"/>
                </a:solidFill>
                <a:latin typeface="NGQARG+Lato-Regular"/>
                <a:cs typeface="NGQARG+Lato-Regular"/>
              </a:rPr>
              <a:t> </a:t>
            </a:r>
            <a:r>
              <a:rPr dirty="0" sz="1400">
                <a:solidFill>
                  <a:srgbClr val="666666"/>
                </a:solidFill>
                <a:latin typeface="NGQARG+Lato-Regular"/>
                <a:cs typeface="NGQARG+Lato-Regular"/>
              </a:rPr>
              <a:t>to</a:t>
            </a:r>
            <a:r>
              <a:rPr dirty="0" sz="1400">
                <a:solidFill>
                  <a:srgbClr val="666666"/>
                </a:solidFill>
                <a:latin typeface="NGQARG+Lato-Regular"/>
                <a:cs typeface="NGQARG+Lato-Regular"/>
              </a:rPr>
              <a:t> </a:t>
            </a:r>
            <a:r>
              <a:rPr dirty="0" sz="1400">
                <a:solidFill>
                  <a:srgbClr val="666666"/>
                </a:solidFill>
                <a:latin typeface="NGQARG+Lato-Regular"/>
                <a:cs typeface="NGQARG+Lato-Regular"/>
              </a:rPr>
              <a:t>peer</a:t>
            </a:r>
            <a:r>
              <a:rPr dirty="0" sz="1400">
                <a:solidFill>
                  <a:srgbClr val="666666"/>
                </a:solidFill>
                <a:latin typeface="NGQARG+Lato-Regular"/>
                <a:cs typeface="NGQARG+Lato-Regular"/>
              </a:rPr>
              <a:t> </a:t>
            </a:r>
            <a:r>
              <a:rPr dirty="0" sz="1400">
                <a:solidFill>
                  <a:srgbClr val="666666"/>
                </a:solidFill>
                <a:latin typeface="NGQARG+Lato-Regular"/>
                <a:cs typeface="NGQARG+Lato-Regular"/>
              </a:rPr>
              <a:t>counseling</a:t>
            </a:r>
            <a:r>
              <a:rPr dirty="0" sz="1400">
                <a:solidFill>
                  <a:srgbClr val="666666"/>
                </a:solidFill>
                <a:latin typeface="NGQARG+Lato-Regular"/>
                <a:cs typeface="NGQARG+Lato-Regular"/>
              </a:rPr>
              <a:t> </a:t>
            </a:r>
            <a:r>
              <a:rPr dirty="0" sz="1400">
                <a:solidFill>
                  <a:srgbClr val="666666"/>
                </a:solidFill>
                <a:latin typeface="NGQARG+Lato-Regular"/>
                <a:cs typeface="NGQARG+Lato-Regular"/>
              </a:rPr>
              <a:t>spaces</a:t>
            </a:r>
          </a:p>
        </p:txBody>
      </p:sp>
      <p:sp>
        <p:nvSpPr>
          <p:cNvPr id="8" name="object 8"/>
          <p:cNvSpPr txBox="1"/>
          <p:nvPr/>
        </p:nvSpPr>
        <p:spPr>
          <a:xfrm>
            <a:off x="861850" y="3435522"/>
            <a:ext cx="4215841" cy="233857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0" marR="0">
              <a:lnSpc>
                <a:spcPts val="1541"/>
              </a:lnSpc>
              <a:spcBef>
                <a:spcPts val="0"/>
              </a:spcBef>
              <a:spcAft>
                <a:spcPts val="0"/>
              </a:spcAft>
            </a:pPr>
            <a:r>
              <a:rPr dirty="0" sz="1400">
                <a:solidFill>
                  <a:srgbClr val="666666"/>
                </a:solidFill>
                <a:latin typeface="NGQARG+Lato-Regular"/>
                <a:cs typeface="NGQARG+Lato-Regular"/>
              </a:rPr>
              <a:t>May</a:t>
            </a:r>
            <a:r>
              <a:rPr dirty="0" sz="1400">
                <a:solidFill>
                  <a:srgbClr val="666666"/>
                </a:solidFill>
                <a:latin typeface="NGQARG+Lato-Regular"/>
                <a:cs typeface="NGQARG+Lato-Regular"/>
              </a:rPr>
              <a:t> </a:t>
            </a:r>
            <a:r>
              <a:rPr dirty="0" sz="1400">
                <a:solidFill>
                  <a:srgbClr val="666666"/>
                </a:solidFill>
                <a:latin typeface="NGQARG+Lato-Regular"/>
                <a:cs typeface="NGQARG+Lato-Regular"/>
              </a:rPr>
              <a:t>pull</a:t>
            </a:r>
            <a:r>
              <a:rPr dirty="0" sz="1400">
                <a:solidFill>
                  <a:srgbClr val="666666"/>
                </a:solidFill>
                <a:latin typeface="NGQARG+Lato-Regular"/>
                <a:cs typeface="NGQARG+Lato-Regular"/>
              </a:rPr>
              <a:t> </a:t>
            </a:r>
            <a:r>
              <a:rPr dirty="0" sz="1400">
                <a:solidFill>
                  <a:srgbClr val="666666"/>
                </a:solidFill>
                <a:latin typeface="NGQARG+Lato-Regular"/>
                <a:cs typeface="NGQARG+Lato-Regular"/>
              </a:rPr>
              <a:t>in</a:t>
            </a:r>
            <a:r>
              <a:rPr dirty="0" sz="1400">
                <a:solidFill>
                  <a:srgbClr val="666666"/>
                </a:solidFill>
                <a:latin typeface="NGQARG+Lato-Regular"/>
                <a:cs typeface="NGQARG+Lato-Regular"/>
              </a:rPr>
              <a:t> </a:t>
            </a:r>
            <a:r>
              <a:rPr dirty="0" sz="1400">
                <a:solidFill>
                  <a:srgbClr val="666666"/>
                </a:solidFill>
                <a:latin typeface="NGQARG+Lato-Regular"/>
                <a:cs typeface="NGQARG+Lato-Regular"/>
              </a:rPr>
              <a:t>part</a:t>
            </a:r>
            <a:r>
              <a:rPr dirty="0" sz="1400">
                <a:solidFill>
                  <a:srgbClr val="666666"/>
                </a:solidFill>
                <a:latin typeface="NGQARG+Lato-Regular"/>
                <a:cs typeface="NGQARG+Lato-Regular"/>
              </a:rPr>
              <a:t> </a:t>
            </a:r>
            <a:r>
              <a:rPr dirty="0" sz="1400">
                <a:solidFill>
                  <a:srgbClr val="666666"/>
                </a:solidFill>
                <a:latin typeface="NGQARG+Lato-Regular"/>
                <a:cs typeface="NGQARG+Lato-Regular"/>
              </a:rPr>
              <a:t>time</a:t>
            </a:r>
            <a:r>
              <a:rPr dirty="0" sz="1400">
                <a:solidFill>
                  <a:srgbClr val="666666"/>
                </a:solidFill>
                <a:latin typeface="NGQARG+Lato-Regular"/>
                <a:cs typeface="NGQARG+Lato-Regular"/>
              </a:rPr>
              <a:t> </a:t>
            </a:r>
            <a:r>
              <a:rPr dirty="0" sz="1400">
                <a:solidFill>
                  <a:srgbClr val="666666"/>
                </a:solidFill>
                <a:latin typeface="NGQARG+Lato-Regular"/>
                <a:cs typeface="NGQARG+Lato-Regular"/>
              </a:rPr>
              <a:t>staff</a:t>
            </a:r>
            <a:r>
              <a:rPr dirty="0" sz="1400">
                <a:solidFill>
                  <a:srgbClr val="666666"/>
                </a:solidFill>
                <a:latin typeface="NGQARG+Lato-Regular"/>
                <a:cs typeface="NGQARG+Lato-Regular"/>
              </a:rPr>
              <a:t> </a:t>
            </a:r>
            <a:r>
              <a:rPr dirty="0" sz="1400">
                <a:solidFill>
                  <a:srgbClr val="666666"/>
                </a:solidFill>
                <a:latin typeface="NGQARG+Lato-Regular"/>
                <a:cs typeface="NGQARG+Lato-Regular"/>
              </a:rPr>
              <a:t>if</a:t>
            </a:r>
            <a:r>
              <a:rPr dirty="0" sz="1400">
                <a:solidFill>
                  <a:srgbClr val="666666"/>
                </a:solidFill>
                <a:latin typeface="NGQARG+Lato-Regular"/>
                <a:cs typeface="NGQARG+Lato-Regular"/>
              </a:rPr>
              <a:t> </a:t>
            </a:r>
            <a:r>
              <a:rPr dirty="0" sz="1400">
                <a:solidFill>
                  <a:srgbClr val="666666"/>
                </a:solidFill>
                <a:latin typeface="NGQARG+Lato-Regular"/>
                <a:cs typeface="NGQARG+Lato-Regular"/>
              </a:rPr>
              <a:t>available</a:t>
            </a:r>
            <a:r>
              <a:rPr dirty="0" sz="1400">
                <a:solidFill>
                  <a:srgbClr val="666666"/>
                </a:solidFill>
                <a:latin typeface="NGQARG+Lato-Regular"/>
                <a:cs typeface="NGQARG+Lato-Regular"/>
              </a:rPr>
              <a:t> </a:t>
            </a:r>
            <a:r>
              <a:rPr dirty="0" sz="1400">
                <a:solidFill>
                  <a:srgbClr val="666666"/>
                </a:solidFill>
                <a:latin typeface="NGQARG+Lato-Regular"/>
                <a:cs typeface="NGQARG+Lato-Regular"/>
              </a:rPr>
              <a:t>on</a:t>
            </a:r>
            <a:r>
              <a:rPr dirty="0" sz="1400">
                <a:solidFill>
                  <a:srgbClr val="666666"/>
                </a:solidFill>
                <a:latin typeface="NGQARG+Lato-Regular"/>
                <a:cs typeface="NGQARG+Lato-Regular"/>
              </a:rPr>
              <a:t> </a:t>
            </a:r>
            <a:r>
              <a:rPr dirty="0" sz="1400">
                <a:solidFill>
                  <a:srgbClr val="666666"/>
                </a:solidFill>
                <a:latin typeface="NGQARG+Lato-Regular"/>
                <a:cs typeface="NGQARG+Lato-Regular"/>
              </a:rPr>
              <a:t>site</a:t>
            </a:r>
            <a:r>
              <a:rPr dirty="0" sz="1400">
                <a:solidFill>
                  <a:srgbClr val="666666"/>
                </a:solidFill>
                <a:latin typeface="NGQARG+Lato-Regular"/>
                <a:cs typeface="NGQARG+Lato-Regular"/>
              </a:rPr>
              <a:t> </a:t>
            </a:r>
            <a:r>
              <a:rPr dirty="0" sz="1400">
                <a:solidFill>
                  <a:srgbClr val="666666"/>
                </a:solidFill>
                <a:latin typeface="NGQARG+Lato-Regular"/>
                <a:cs typeface="NGQARG+Lato-Regular"/>
              </a:rPr>
              <a:t>that</a:t>
            </a:r>
            <a:r>
              <a:rPr dirty="0" sz="1400">
                <a:solidFill>
                  <a:srgbClr val="666666"/>
                </a:solidFill>
                <a:latin typeface="NGQARG+Lato-Regular"/>
                <a:cs typeface="NGQARG+Lato-Regular"/>
              </a:rPr>
              <a:t> </a:t>
            </a:r>
            <a:r>
              <a:rPr dirty="0" sz="1400">
                <a:solidFill>
                  <a:srgbClr val="666666"/>
                </a:solidFill>
                <a:latin typeface="NGQARG+Lato-Regular"/>
                <a:cs typeface="NGQARG+Lato-Regular"/>
              </a:rPr>
              <a:t>day</a:t>
            </a:r>
          </a:p>
        </p:txBody>
      </p:sp>
    </p:spTree>
  </p:cSld>
  <p:clrMapOvr>
    <a:masterClrMapping/>
  </p:clrMapOvr>
</p:sld>
</file>

<file path=ppt/slides/slide34.xml><?xml version="1.0" encoding="utf-8"?>
<p:sld xmlns:p="http://schemas.openxmlformats.org/presentationml/2006/main" xmlns:a="http://schemas.openxmlformats.org/drawingml/2006/main" xmlns:r="http://schemas.openxmlformats.org/officeDocument/2006/relationships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" name="object 1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blipFill>
            <a:blip cstate="print" r:embed="rId2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/>
        </p:txBody>
      </p:sp>
      <p:sp>
        <p:nvSpPr>
          <p:cNvPr id="3" name="object 3"/>
          <p:cNvSpPr txBox="1"/>
          <p:nvPr/>
        </p:nvSpPr>
        <p:spPr>
          <a:xfrm>
            <a:off x="820875" y="730884"/>
            <a:ext cx="5091431" cy="409257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0" marR="0">
              <a:lnSpc>
                <a:spcPts val="2922"/>
              </a:lnSpc>
              <a:spcBef>
                <a:spcPts val="0"/>
              </a:spcBef>
              <a:spcAft>
                <a:spcPts val="0"/>
              </a:spcAft>
            </a:pPr>
            <a:r>
              <a:rPr dirty="0" sz="2500" b="1">
                <a:solidFill>
                  <a:srgbClr val="1a1a1a"/>
                </a:solidFill>
                <a:latin typeface="BCEHTT+Raleway-Bold"/>
                <a:cs typeface="BCEHTT+Raleway-Bold"/>
              </a:rPr>
              <a:t>Crisis</a:t>
            </a:r>
            <a:r>
              <a:rPr dirty="0" sz="2500" b="1">
                <a:solidFill>
                  <a:srgbClr val="1a1a1a"/>
                </a:solidFill>
                <a:latin typeface="BCEHTT+Raleway-Bold"/>
                <a:cs typeface="BCEHTT+Raleway-Bold"/>
              </a:rPr>
              <a:t> </a:t>
            </a:r>
            <a:r>
              <a:rPr dirty="0" sz="2500" b="1">
                <a:solidFill>
                  <a:srgbClr val="1a1a1a"/>
                </a:solidFill>
                <a:latin typeface="BCEHTT+Raleway-Bold"/>
                <a:cs typeface="BCEHTT+Raleway-Bold"/>
              </a:rPr>
              <a:t>Counseling:</a:t>
            </a:r>
            <a:r>
              <a:rPr dirty="0" sz="2500" b="1">
                <a:solidFill>
                  <a:srgbClr val="1a1a1a"/>
                </a:solidFill>
                <a:latin typeface="BCEHTT+Raleway-Bold"/>
                <a:cs typeface="BCEHTT+Raleway-Bold"/>
              </a:rPr>
              <a:t> </a:t>
            </a:r>
            <a:r>
              <a:rPr dirty="0" sz="2500" b="1">
                <a:solidFill>
                  <a:srgbClr val="1a1a1a"/>
                </a:solidFill>
                <a:latin typeface="BCEHTT+Raleway-Bold"/>
                <a:cs typeface="BCEHTT+Raleway-Bold"/>
              </a:rPr>
              <a:t>Best</a:t>
            </a:r>
            <a:r>
              <a:rPr dirty="0" sz="2500" b="1">
                <a:solidFill>
                  <a:srgbClr val="1a1a1a"/>
                </a:solidFill>
                <a:latin typeface="BCEHTT+Raleway-Bold"/>
                <a:cs typeface="BCEHTT+Raleway-Bold"/>
              </a:rPr>
              <a:t> </a:t>
            </a:r>
            <a:r>
              <a:rPr dirty="0" sz="2500" b="1">
                <a:solidFill>
                  <a:srgbClr val="1a1a1a"/>
                </a:solidFill>
                <a:latin typeface="BCEHTT+Raleway-Bold"/>
                <a:cs typeface="BCEHTT+Raleway-Bold"/>
              </a:rPr>
              <a:t>Practices</a:t>
            </a:r>
          </a:p>
        </p:txBody>
      </p:sp>
      <p:sp>
        <p:nvSpPr>
          <p:cNvPr id="4" name="object 4"/>
          <p:cNvSpPr txBox="1"/>
          <p:nvPr/>
        </p:nvSpPr>
        <p:spPr>
          <a:xfrm>
            <a:off x="935175" y="1575979"/>
            <a:ext cx="3275762" cy="289788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0" marR="0">
              <a:lnSpc>
                <a:spcPts val="1981"/>
              </a:lnSpc>
              <a:spcBef>
                <a:spcPts val="0"/>
              </a:spcBef>
              <a:spcAft>
                <a:spcPts val="0"/>
              </a:spcAft>
            </a:pPr>
            <a:r>
              <a:rPr dirty="0" sz="1800">
                <a:solidFill>
                  <a:srgbClr val="666666"/>
                </a:solidFill>
                <a:latin typeface="DCLSQU+MS-Gothic"/>
                <a:cs typeface="DCLSQU+MS-Gothic"/>
              </a:rPr>
              <a:t>➢</a:t>
            </a:r>
            <a:r>
              <a:rPr dirty="0" sz="1800" spc="450">
                <a:solidFill>
                  <a:srgbClr val="666666"/>
                </a:solidFill>
                <a:latin typeface="Times New Roman"/>
                <a:cs typeface="Times New Roman"/>
              </a:rPr>
              <a:t> </a:t>
            </a:r>
            <a:r>
              <a:rPr dirty="0" sz="1800">
                <a:solidFill>
                  <a:srgbClr val="666666"/>
                </a:solidFill>
                <a:latin typeface="NGQARG+Lato-Regular"/>
                <a:cs typeface="NGQARG+Lato-Regular"/>
              </a:rPr>
              <a:t>Don</a:t>
            </a:r>
            <a:r>
              <a:rPr dirty="0" sz="1800">
                <a:solidFill>
                  <a:srgbClr val="666666"/>
                </a:solidFill>
                <a:latin typeface="NGQARG+Lato-Regular"/>
                <a:cs typeface="NGQARG+Lato-Regular"/>
              </a:rPr>
              <a:t> </a:t>
            </a:r>
            <a:r>
              <a:rPr dirty="0" sz="1800">
                <a:solidFill>
                  <a:srgbClr val="666666"/>
                </a:solidFill>
                <a:latin typeface="NGQARG+Lato-Regular"/>
                <a:cs typeface="NGQARG+Lato-Regular"/>
              </a:rPr>
              <a:t>identifiers,</a:t>
            </a:r>
            <a:r>
              <a:rPr dirty="0" sz="1800">
                <a:solidFill>
                  <a:srgbClr val="666666"/>
                </a:solidFill>
                <a:latin typeface="NGQARG+Lato-Regular"/>
                <a:cs typeface="NGQARG+Lato-Regular"/>
              </a:rPr>
              <a:t> </a:t>
            </a:r>
            <a:r>
              <a:rPr dirty="0" sz="1800">
                <a:solidFill>
                  <a:srgbClr val="666666"/>
                </a:solidFill>
                <a:latin typeface="NGQARG+Lato-Regular"/>
                <a:cs typeface="NGQARG+Lato-Regular"/>
              </a:rPr>
              <a:t>if</a:t>
            </a:r>
            <a:r>
              <a:rPr dirty="0" sz="1800">
                <a:solidFill>
                  <a:srgbClr val="666666"/>
                </a:solidFill>
                <a:latin typeface="NGQARG+Lato-Regular"/>
                <a:cs typeface="NGQARG+Lato-Regular"/>
              </a:rPr>
              <a:t> </a:t>
            </a:r>
            <a:r>
              <a:rPr dirty="0" sz="1800">
                <a:solidFill>
                  <a:srgbClr val="666666"/>
                </a:solidFill>
                <a:latin typeface="NGQARG+Lato-Regular"/>
                <a:cs typeface="NGQARG+Lato-Regular"/>
              </a:rPr>
              <a:t>applicable</a:t>
            </a:r>
          </a:p>
        </p:txBody>
      </p:sp>
      <p:sp>
        <p:nvSpPr>
          <p:cNvPr id="5" name="object 5"/>
          <p:cNvSpPr txBox="1"/>
          <p:nvPr/>
        </p:nvSpPr>
        <p:spPr>
          <a:xfrm>
            <a:off x="935175" y="1891447"/>
            <a:ext cx="3600373" cy="289788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0" marR="0">
              <a:lnSpc>
                <a:spcPts val="1981"/>
              </a:lnSpc>
              <a:spcBef>
                <a:spcPts val="0"/>
              </a:spcBef>
              <a:spcAft>
                <a:spcPts val="0"/>
              </a:spcAft>
            </a:pPr>
            <a:r>
              <a:rPr dirty="0" sz="1800">
                <a:solidFill>
                  <a:srgbClr val="666666"/>
                </a:solidFill>
                <a:latin typeface="DCLSQU+MS-Gothic"/>
                <a:cs typeface="DCLSQU+MS-Gothic"/>
              </a:rPr>
              <a:t>➢</a:t>
            </a:r>
            <a:r>
              <a:rPr dirty="0" sz="1800" spc="450">
                <a:solidFill>
                  <a:srgbClr val="666666"/>
                </a:solidFill>
                <a:latin typeface="Times New Roman"/>
                <a:cs typeface="Times New Roman"/>
              </a:rPr>
              <a:t> </a:t>
            </a:r>
            <a:r>
              <a:rPr dirty="0" sz="1800">
                <a:solidFill>
                  <a:srgbClr val="666666"/>
                </a:solidFill>
                <a:latin typeface="NGQARG+Lato-Regular"/>
                <a:cs typeface="NGQARG+Lato-Regular"/>
              </a:rPr>
              <a:t>Gather</a:t>
            </a:r>
            <a:r>
              <a:rPr dirty="0" sz="1800">
                <a:solidFill>
                  <a:srgbClr val="666666"/>
                </a:solidFill>
                <a:latin typeface="NGQARG+Lato-Regular"/>
                <a:cs typeface="NGQARG+Lato-Regular"/>
              </a:rPr>
              <a:t> </a:t>
            </a:r>
            <a:r>
              <a:rPr dirty="0" sz="1800">
                <a:solidFill>
                  <a:srgbClr val="666666"/>
                </a:solidFill>
                <a:latin typeface="NGQARG+Lato-Regular"/>
                <a:cs typeface="NGQARG+Lato-Regular"/>
              </a:rPr>
              <a:t>supplies</a:t>
            </a:r>
            <a:r>
              <a:rPr dirty="0" sz="1800">
                <a:solidFill>
                  <a:srgbClr val="666666"/>
                </a:solidFill>
                <a:latin typeface="NGQARG+Lato-Regular"/>
                <a:cs typeface="NGQARG+Lato-Regular"/>
              </a:rPr>
              <a:t> </a:t>
            </a:r>
            <a:r>
              <a:rPr dirty="0" sz="1800">
                <a:solidFill>
                  <a:srgbClr val="666666"/>
                </a:solidFill>
                <a:latin typeface="NGQARG+Lato-Regular"/>
                <a:cs typeface="NGQARG+Lato-Regular"/>
              </a:rPr>
              <a:t>and</a:t>
            </a:r>
            <a:r>
              <a:rPr dirty="0" sz="1800">
                <a:solidFill>
                  <a:srgbClr val="666666"/>
                </a:solidFill>
                <a:latin typeface="NGQARG+Lato-Regular"/>
                <a:cs typeface="NGQARG+Lato-Regular"/>
              </a:rPr>
              <a:t> </a:t>
            </a:r>
            <a:r>
              <a:rPr dirty="0" sz="1800">
                <a:solidFill>
                  <a:srgbClr val="666666"/>
                </a:solidFill>
                <a:latin typeface="NGQARG+Lato-Regular"/>
                <a:cs typeface="NGQARG+Lato-Regular"/>
              </a:rPr>
              <a:t>equipment</a:t>
            </a:r>
          </a:p>
        </p:txBody>
      </p:sp>
      <p:sp>
        <p:nvSpPr>
          <p:cNvPr id="6" name="object 6"/>
          <p:cNvSpPr txBox="1"/>
          <p:nvPr/>
        </p:nvSpPr>
        <p:spPr>
          <a:xfrm>
            <a:off x="1392375" y="2206915"/>
            <a:ext cx="3735477" cy="927448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0" marR="0">
              <a:lnSpc>
                <a:spcPts val="2010"/>
              </a:lnSpc>
              <a:spcBef>
                <a:spcPts val="0"/>
              </a:spcBef>
              <a:spcAft>
                <a:spcPts val="0"/>
              </a:spcAft>
            </a:pPr>
            <a:r>
              <a:rPr dirty="0" sz="1800">
                <a:solidFill>
                  <a:srgbClr val="666666"/>
                </a:solidFill>
                <a:latin typeface="FUARNM+ArialMT"/>
                <a:cs typeface="FUARNM+ArialMT"/>
              </a:rPr>
              <a:t>○</a:t>
            </a:r>
            <a:r>
              <a:rPr dirty="0" sz="1800" spc="1163">
                <a:solidFill>
                  <a:srgbClr val="666666"/>
                </a:solidFill>
                <a:latin typeface="Times New Roman"/>
                <a:cs typeface="Times New Roman"/>
              </a:rPr>
              <a:t> </a:t>
            </a:r>
            <a:r>
              <a:rPr dirty="0" sz="1800">
                <a:solidFill>
                  <a:srgbClr val="666666"/>
                </a:solidFill>
                <a:latin typeface="NGQARG+Lato-Regular"/>
                <a:cs typeface="NGQARG+Lato-Regular"/>
              </a:rPr>
              <a:t>Food</a:t>
            </a:r>
            <a:r>
              <a:rPr dirty="0" sz="1800">
                <a:solidFill>
                  <a:srgbClr val="666666"/>
                </a:solidFill>
                <a:latin typeface="NGQARG+Lato-Regular"/>
                <a:cs typeface="NGQARG+Lato-Regular"/>
              </a:rPr>
              <a:t> </a:t>
            </a:r>
            <a:r>
              <a:rPr dirty="0" sz="1800">
                <a:solidFill>
                  <a:srgbClr val="666666"/>
                </a:solidFill>
                <a:latin typeface="NGQARG+Lato-Regular"/>
                <a:cs typeface="NGQARG+Lato-Regular"/>
              </a:rPr>
              <a:t>and</a:t>
            </a:r>
            <a:r>
              <a:rPr dirty="0" sz="1800">
                <a:solidFill>
                  <a:srgbClr val="666666"/>
                </a:solidFill>
                <a:latin typeface="NGQARG+Lato-Regular"/>
                <a:cs typeface="NGQARG+Lato-Regular"/>
              </a:rPr>
              <a:t> </a:t>
            </a:r>
            <a:r>
              <a:rPr dirty="0" sz="1800">
                <a:solidFill>
                  <a:srgbClr val="666666"/>
                </a:solidFill>
                <a:latin typeface="NGQARG+Lato-Regular"/>
                <a:cs typeface="NGQARG+Lato-Regular"/>
              </a:rPr>
              <a:t>water</a:t>
            </a:r>
          </a:p>
          <a:p>
            <a:pPr marL="0" marR="0">
              <a:lnSpc>
                <a:spcPts val="2010"/>
              </a:lnSpc>
              <a:spcBef>
                <a:spcPts val="499"/>
              </a:spcBef>
              <a:spcAft>
                <a:spcPts val="0"/>
              </a:spcAft>
            </a:pPr>
            <a:r>
              <a:rPr dirty="0" sz="1800">
                <a:solidFill>
                  <a:srgbClr val="666666"/>
                </a:solidFill>
                <a:latin typeface="FUARNM+ArialMT"/>
                <a:cs typeface="FUARNM+ArialMT"/>
              </a:rPr>
              <a:t>○</a:t>
            </a:r>
            <a:r>
              <a:rPr dirty="0" sz="1800" spc="1163">
                <a:solidFill>
                  <a:srgbClr val="666666"/>
                </a:solidFill>
                <a:latin typeface="Times New Roman"/>
                <a:cs typeface="Times New Roman"/>
              </a:rPr>
              <a:t> </a:t>
            </a:r>
            <a:r>
              <a:rPr dirty="0" sz="1800">
                <a:solidFill>
                  <a:srgbClr val="666666"/>
                </a:solidFill>
                <a:latin typeface="NGQARG+Lato-Regular"/>
                <a:cs typeface="NGQARG+Lato-Regular"/>
              </a:rPr>
              <a:t>Clipboards,</a:t>
            </a:r>
            <a:r>
              <a:rPr dirty="0" sz="1800">
                <a:solidFill>
                  <a:srgbClr val="666666"/>
                </a:solidFill>
                <a:latin typeface="NGQARG+Lato-Regular"/>
                <a:cs typeface="NGQARG+Lato-Regular"/>
              </a:rPr>
              <a:t> </a:t>
            </a:r>
            <a:r>
              <a:rPr dirty="0" sz="1800">
                <a:solidFill>
                  <a:srgbClr val="666666"/>
                </a:solidFill>
                <a:latin typeface="NGQARG+Lato-Regular"/>
                <a:cs typeface="NGQARG+Lato-Regular"/>
              </a:rPr>
              <a:t>paper,</a:t>
            </a:r>
            <a:r>
              <a:rPr dirty="0" sz="1800">
                <a:solidFill>
                  <a:srgbClr val="666666"/>
                </a:solidFill>
                <a:latin typeface="NGQARG+Lato-Regular"/>
                <a:cs typeface="NGQARG+Lato-Regular"/>
              </a:rPr>
              <a:t> </a:t>
            </a:r>
            <a:r>
              <a:rPr dirty="0" sz="1800">
                <a:solidFill>
                  <a:srgbClr val="666666"/>
                </a:solidFill>
                <a:latin typeface="NGQARG+Lato-Regular"/>
                <a:cs typeface="NGQARG+Lato-Regular"/>
              </a:rPr>
              <a:t>pens</a:t>
            </a:r>
          </a:p>
          <a:p>
            <a:pPr marL="0" marR="0">
              <a:lnSpc>
                <a:spcPts val="2010"/>
              </a:lnSpc>
              <a:spcBef>
                <a:spcPts val="449"/>
              </a:spcBef>
              <a:spcAft>
                <a:spcPts val="0"/>
              </a:spcAft>
            </a:pPr>
            <a:r>
              <a:rPr dirty="0" sz="1800">
                <a:solidFill>
                  <a:srgbClr val="666666"/>
                </a:solidFill>
                <a:latin typeface="FUARNM+ArialMT"/>
                <a:cs typeface="FUARNM+ArialMT"/>
              </a:rPr>
              <a:t>○</a:t>
            </a:r>
            <a:r>
              <a:rPr dirty="0" sz="1800" spc="1163">
                <a:solidFill>
                  <a:srgbClr val="666666"/>
                </a:solidFill>
                <a:latin typeface="Times New Roman"/>
                <a:cs typeface="Times New Roman"/>
              </a:rPr>
              <a:t> </a:t>
            </a:r>
            <a:r>
              <a:rPr dirty="0" sz="1800">
                <a:solidFill>
                  <a:srgbClr val="666666"/>
                </a:solidFill>
                <a:latin typeface="NGQARG+Lato-Regular"/>
                <a:cs typeface="NGQARG+Lato-Regular"/>
              </a:rPr>
              <a:t>Games,</a:t>
            </a:r>
            <a:r>
              <a:rPr dirty="0" sz="1800">
                <a:solidFill>
                  <a:srgbClr val="666666"/>
                </a:solidFill>
                <a:latin typeface="NGQARG+Lato-Regular"/>
                <a:cs typeface="NGQARG+Lato-Regular"/>
              </a:rPr>
              <a:t> </a:t>
            </a:r>
            <a:r>
              <a:rPr dirty="0" sz="1800">
                <a:solidFill>
                  <a:srgbClr val="666666"/>
                </a:solidFill>
                <a:latin typeface="NGQARG+Lato-Regular"/>
                <a:cs typeface="NGQARG+Lato-Regular"/>
              </a:rPr>
              <a:t>books,</a:t>
            </a:r>
            <a:r>
              <a:rPr dirty="0" sz="1800">
                <a:solidFill>
                  <a:srgbClr val="666666"/>
                </a:solidFill>
                <a:latin typeface="NGQARG+Lato-Regular"/>
                <a:cs typeface="NGQARG+Lato-Regular"/>
              </a:rPr>
              <a:t> </a:t>
            </a:r>
            <a:r>
              <a:rPr dirty="0" sz="1800">
                <a:solidFill>
                  <a:srgbClr val="666666"/>
                </a:solidFill>
                <a:latin typeface="NGQARG+Lato-Regular"/>
                <a:cs typeface="NGQARG+Lato-Regular"/>
              </a:rPr>
              <a:t>or</a:t>
            </a:r>
            <a:r>
              <a:rPr dirty="0" sz="1800">
                <a:solidFill>
                  <a:srgbClr val="666666"/>
                </a:solidFill>
                <a:latin typeface="NGQARG+Lato-Regular"/>
                <a:cs typeface="NGQARG+Lato-Regular"/>
              </a:rPr>
              <a:t> </a:t>
            </a:r>
            <a:r>
              <a:rPr dirty="0" sz="1800">
                <a:solidFill>
                  <a:srgbClr val="666666"/>
                </a:solidFill>
                <a:latin typeface="NGQARG+Lato-Regular"/>
                <a:cs typeface="NGQARG+Lato-Regular"/>
              </a:rPr>
              <a:t>other</a:t>
            </a:r>
            <a:r>
              <a:rPr dirty="0" sz="1800">
                <a:solidFill>
                  <a:srgbClr val="666666"/>
                </a:solidFill>
                <a:latin typeface="NGQARG+Lato-Regular"/>
                <a:cs typeface="NGQARG+Lato-Regular"/>
              </a:rPr>
              <a:t> </a:t>
            </a:r>
            <a:r>
              <a:rPr dirty="0" sz="1800">
                <a:solidFill>
                  <a:srgbClr val="666666"/>
                </a:solidFill>
                <a:latin typeface="NGQARG+Lato-Regular"/>
                <a:cs typeface="NGQARG+Lato-Regular"/>
              </a:rPr>
              <a:t>activities</a:t>
            </a:r>
          </a:p>
        </p:txBody>
      </p:sp>
      <p:sp>
        <p:nvSpPr>
          <p:cNvPr id="7" name="object 7"/>
          <p:cNvSpPr txBox="1"/>
          <p:nvPr/>
        </p:nvSpPr>
        <p:spPr>
          <a:xfrm>
            <a:off x="935175" y="3153320"/>
            <a:ext cx="7333640" cy="605256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0" marR="0">
              <a:lnSpc>
                <a:spcPts val="1981"/>
              </a:lnSpc>
              <a:spcBef>
                <a:spcPts val="0"/>
              </a:spcBef>
              <a:spcAft>
                <a:spcPts val="0"/>
              </a:spcAft>
            </a:pPr>
            <a:r>
              <a:rPr dirty="0" sz="1800">
                <a:solidFill>
                  <a:srgbClr val="666666"/>
                </a:solidFill>
                <a:latin typeface="DCLSQU+MS-Gothic"/>
                <a:cs typeface="DCLSQU+MS-Gothic"/>
              </a:rPr>
              <a:t>➢</a:t>
            </a:r>
            <a:r>
              <a:rPr dirty="0" sz="1800" spc="450">
                <a:solidFill>
                  <a:srgbClr val="666666"/>
                </a:solidFill>
                <a:latin typeface="Times New Roman"/>
                <a:cs typeface="Times New Roman"/>
              </a:rPr>
              <a:t> </a:t>
            </a:r>
            <a:r>
              <a:rPr dirty="0" sz="1800">
                <a:solidFill>
                  <a:srgbClr val="666666"/>
                </a:solidFill>
                <a:latin typeface="NGQARG+Lato-Regular"/>
                <a:cs typeface="NGQARG+Lato-Regular"/>
              </a:rPr>
              <a:t>Work</a:t>
            </a:r>
            <a:r>
              <a:rPr dirty="0" sz="1800">
                <a:solidFill>
                  <a:srgbClr val="666666"/>
                </a:solidFill>
                <a:latin typeface="NGQARG+Lato-Regular"/>
                <a:cs typeface="NGQARG+Lato-Regular"/>
              </a:rPr>
              <a:t> </a:t>
            </a:r>
            <a:r>
              <a:rPr dirty="0" sz="1800">
                <a:solidFill>
                  <a:srgbClr val="666666"/>
                </a:solidFill>
                <a:latin typeface="NGQARG+Lato-Regular"/>
                <a:cs typeface="NGQARG+Lato-Regular"/>
              </a:rPr>
              <a:t>with</a:t>
            </a:r>
            <a:r>
              <a:rPr dirty="0" sz="1800">
                <a:solidFill>
                  <a:srgbClr val="666666"/>
                </a:solidFill>
                <a:latin typeface="NGQARG+Lato-Regular"/>
                <a:cs typeface="NGQARG+Lato-Regular"/>
              </a:rPr>
              <a:t> </a:t>
            </a:r>
            <a:r>
              <a:rPr dirty="0" sz="1800">
                <a:solidFill>
                  <a:srgbClr val="666666"/>
                </a:solidFill>
                <a:latin typeface="NGQARG+Lato-Regular"/>
                <a:cs typeface="NGQARG+Lato-Regular"/>
              </a:rPr>
              <a:t>First</a:t>
            </a:r>
            <a:r>
              <a:rPr dirty="0" sz="1800">
                <a:solidFill>
                  <a:srgbClr val="666666"/>
                </a:solidFill>
                <a:latin typeface="NGQARG+Lato-Regular"/>
                <a:cs typeface="NGQARG+Lato-Regular"/>
              </a:rPr>
              <a:t> </a:t>
            </a:r>
            <a:r>
              <a:rPr dirty="0" sz="1800">
                <a:solidFill>
                  <a:srgbClr val="666666"/>
                </a:solidFill>
                <a:latin typeface="NGQARG+Lato-Regular"/>
                <a:cs typeface="NGQARG+Lato-Regular"/>
              </a:rPr>
              <a:t>Aid</a:t>
            </a:r>
            <a:r>
              <a:rPr dirty="0" sz="1800" spc="347">
                <a:solidFill>
                  <a:srgbClr val="666666"/>
                </a:solidFill>
                <a:latin typeface="NGQARG+Lato-Regular"/>
                <a:cs typeface="NGQARG+Lato-Regular"/>
              </a:rPr>
              <a:t> </a:t>
            </a:r>
            <a:r>
              <a:rPr dirty="0" sz="1800">
                <a:solidFill>
                  <a:srgbClr val="666666"/>
                </a:solidFill>
                <a:latin typeface="NGQARG+Lato-Regular"/>
                <a:cs typeface="NGQARG+Lato-Regular"/>
              </a:rPr>
              <a:t>and</a:t>
            </a:r>
            <a:r>
              <a:rPr dirty="0" sz="1800">
                <a:solidFill>
                  <a:srgbClr val="666666"/>
                </a:solidFill>
                <a:latin typeface="NGQARG+Lato-Regular"/>
                <a:cs typeface="NGQARG+Lato-Regular"/>
              </a:rPr>
              <a:t> </a:t>
            </a:r>
            <a:r>
              <a:rPr dirty="0" sz="1800">
                <a:solidFill>
                  <a:srgbClr val="666666"/>
                </a:solidFill>
                <a:latin typeface="NGQARG+Lato-Regular"/>
                <a:cs typeface="NGQARG+Lato-Regular"/>
              </a:rPr>
              <a:t>Attendance</a:t>
            </a:r>
            <a:r>
              <a:rPr dirty="0" sz="1800">
                <a:solidFill>
                  <a:srgbClr val="666666"/>
                </a:solidFill>
                <a:latin typeface="NGQARG+Lato-Regular"/>
                <a:cs typeface="NGQARG+Lato-Regular"/>
              </a:rPr>
              <a:t> </a:t>
            </a:r>
            <a:r>
              <a:rPr dirty="0" sz="1800">
                <a:solidFill>
                  <a:srgbClr val="666666"/>
                </a:solidFill>
                <a:latin typeface="NGQARG+Lato-Regular"/>
                <a:cs typeface="NGQARG+Lato-Regular"/>
              </a:rPr>
              <a:t>to</a:t>
            </a:r>
            <a:r>
              <a:rPr dirty="0" sz="1800">
                <a:solidFill>
                  <a:srgbClr val="666666"/>
                </a:solidFill>
                <a:latin typeface="NGQARG+Lato-Regular"/>
                <a:cs typeface="NGQARG+Lato-Regular"/>
              </a:rPr>
              <a:t> </a:t>
            </a:r>
            <a:r>
              <a:rPr dirty="0" sz="1800">
                <a:solidFill>
                  <a:srgbClr val="666666"/>
                </a:solidFill>
                <a:latin typeface="NGQARG+Lato-Regular"/>
                <a:cs typeface="NGQARG+Lato-Regular"/>
              </a:rPr>
              <a:t>identify</a:t>
            </a:r>
            <a:r>
              <a:rPr dirty="0" sz="1800">
                <a:solidFill>
                  <a:srgbClr val="666666"/>
                </a:solidFill>
                <a:latin typeface="NGQARG+Lato-Regular"/>
                <a:cs typeface="NGQARG+Lato-Regular"/>
              </a:rPr>
              <a:t> </a:t>
            </a:r>
            <a:r>
              <a:rPr dirty="0" sz="1800">
                <a:solidFill>
                  <a:srgbClr val="666666"/>
                </a:solidFill>
                <a:latin typeface="NGQARG+Lato-Regular"/>
                <a:cs typeface="NGQARG+Lato-Regular"/>
              </a:rPr>
              <a:t>individuals</a:t>
            </a:r>
            <a:r>
              <a:rPr dirty="0" sz="1800">
                <a:solidFill>
                  <a:srgbClr val="666666"/>
                </a:solidFill>
                <a:latin typeface="NGQARG+Lato-Regular"/>
                <a:cs typeface="NGQARG+Lato-Regular"/>
              </a:rPr>
              <a:t> </a:t>
            </a:r>
            <a:r>
              <a:rPr dirty="0" sz="1800">
                <a:solidFill>
                  <a:srgbClr val="666666"/>
                </a:solidFill>
                <a:latin typeface="NGQARG+Lato-Regular"/>
                <a:cs typeface="NGQARG+Lato-Regular"/>
              </a:rPr>
              <a:t>in</a:t>
            </a:r>
            <a:r>
              <a:rPr dirty="0" sz="1800">
                <a:solidFill>
                  <a:srgbClr val="666666"/>
                </a:solidFill>
                <a:latin typeface="NGQARG+Lato-Regular"/>
                <a:cs typeface="NGQARG+Lato-Regular"/>
              </a:rPr>
              <a:t> </a:t>
            </a:r>
            <a:r>
              <a:rPr dirty="0" sz="1800">
                <a:solidFill>
                  <a:srgbClr val="666666"/>
                </a:solidFill>
                <a:latin typeface="NGQARG+Lato-Regular"/>
                <a:cs typeface="NGQARG+Lato-Regular"/>
              </a:rPr>
              <a:t>need</a:t>
            </a:r>
            <a:r>
              <a:rPr dirty="0" sz="1800">
                <a:solidFill>
                  <a:srgbClr val="666666"/>
                </a:solidFill>
                <a:latin typeface="NGQARG+Lato-Regular"/>
                <a:cs typeface="NGQARG+Lato-Regular"/>
              </a:rPr>
              <a:t> </a:t>
            </a:r>
            <a:r>
              <a:rPr dirty="0" sz="1800">
                <a:solidFill>
                  <a:srgbClr val="666666"/>
                </a:solidFill>
                <a:latin typeface="NGQARG+Lato-Regular"/>
                <a:cs typeface="NGQARG+Lato-Regular"/>
              </a:rPr>
              <a:t>of</a:t>
            </a:r>
          </a:p>
          <a:p>
            <a:pPr marL="342900" marR="0">
              <a:lnSpc>
                <a:spcPts val="1981"/>
              </a:lnSpc>
              <a:spcBef>
                <a:spcPts val="502"/>
              </a:spcBef>
              <a:spcAft>
                <a:spcPts val="0"/>
              </a:spcAft>
            </a:pPr>
            <a:r>
              <a:rPr dirty="0" sz="1800">
                <a:solidFill>
                  <a:srgbClr val="666666"/>
                </a:solidFill>
                <a:latin typeface="NGQARG+Lato-Regular"/>
                <a:cs typeface="NGQARG+Lato-Regular"/>
              </a:rPr>
              <a:t>support</a:t>
            </a:r>
          </a:p>
        </p:txBody>
      </p:sp>
      <p:sp>
        <p:nvSpPr>
          <p:cNvPr id="8" name="object 8"/>
          <p:cNvSpPr txBox="1"/>
          <p:nvPr/>
        </p:nvSpPr>
        <p:spPr>
          <a:xfrm>
            <a:off x="935175" y="3784256"/>
            <a:ext cx="6709562" cy="1236191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0" marR="0">
              <a:lnSpc>
                <a:spcPts val="1981"/>
              </a:lnSpc>
              <a:spcBef>
                <a:spcPts val="0"/>
              </a:spcBef>
              <a:spcAft>
                <a:spcPts val="0"/>
              </a:spcAft>
            </a:pPr>
            <a:r>
              <a:rPr dirty="0" sz="1800">
                <a:solidFill>
                  <a:srgbClr val="666666"/>
                </a:solidFill>
                <a:latin typeface="DCLSQU+MS-Gothic"/>
                <a:cs typeface="DCLSQU+MS-Gothic"/>
              </a:rPr>
              <a:t>➢</a:t>
            </a:r>
            <a:r>
              <a:rPr dirty="0" sz="1800" spc="450">
                <a:solidFill>
                  <a:srgbClr val="666666"/>
                </a:solidFill>
                <a:latin typeface="Times New Roman"/>
                <a:cs typeface="Times New Roman"/>
              </a:rPr>
              <a:t> </a:t>
            </a:r>
            <a:r>
              <a:rPr dirty="0" sz="1800">
                <a:solidFill>
                  <a:srgbClr val="666666"/>
                </a:solidFill>
                <a:latin typeface="NGQARG+Lato-Regular"/>
                <a:cs typeface="NGQARG+Lato-Regular"/>
              </a:rPr>
              <a:t>Be</a:t>
            </a:r>
            <a:r>
              <a:rPr dirty="0" sz="1800">
                <a:solidFill>
                  <a:srgbClr val="666666"/>
                </a:solidFill>
                <a:latin typeface="NGQARG+Lato-Regular"/>
                <a:cs typeface="NGQARG+Lato-Regular"/>
              </a:rPr>
              <a:t> </a:t>
            </a:r>
            <a:r>
              <a:rPr dirty="0" sz="1800">
                <a:solidFill>
                  <a:srgbClr val="666666"/>
                </a:solidFill>
                <a:latin typeface="NGQARG+Lato-Regular"/>
                <a:cs typeface="NGQARG+Lato-Regular"/>
              </a:rPr>
              <a:t>mindful</a:t>
            </a:r>
            <a:r>
              <a:rPr dirty="0" sz="1800">
                <a:solidFill>
                  <a:srgbClr val="666666"/>
                </a:solidFill>
                <a:latin typeface="NGQARG+Lato-Regular"/>
                <a:cs typeface="NGQARG+Lato-Regular"/>
              </a:rPr>
              <a:t> </a:t>
            </a:r>
            <a:r>
              <a:rPr dirty="0" sz="1800">
                <a:solidFill>
                  <a:srgbClr val="666666"/>
                </a:solidFill>
                <a:latin typeface="NGQARG+Lato-Regular"/>
                <a:cs typeface="NGQARG+Lato-Regular"/>
              </a:rPr>
              <a:t>of</a:t>
            </a:r>
            <a:r>
              <a:rPr dirty="0" sz="1800">
                <a:solidFill>
                  <a:srgbClr val="666666"/>
                </a:solidFill>
                <a:latin typeface="NGQARG+Lato-Regular"/>
                <a:cs typeface="NGQARG+Lato-Regular"/>
              </a:rPr>
              <a:t> </a:t>
            </a:r>
            <a:r>
              <a:rPr dirty="0" sz="1800">
                <a:solidFill>
                  <a:srgbClr val="666666"/>
                </a:solidFill>
                <a:latin typeface="NGQARG+Lato-Regular"/>
                <a:cs typeface="NGQARG+Lato-Regular"/>
              </a:rPr>
              <a:t>students</a:t>
            </a:r>
            <a:r>
              <a:rPr dirty="0" sz="1800">
                <a:solidFill>
                  <a:srgbClr val="666666"/>
                </a:solidFill>
                <a:latin typeface="NGQARG+Lato-Regular"/>
                <a:cs typeface="NGQARG+Lato-Regular"/>
              </a:rPr>
              <a:t> </a:t>
            </a:r>
            <a:r>
              <a:rPr dirty="0" sz="1800">
                <a:solidFill>
                  <a:srgbClr val="666666"/>
                </a:solidFill>
                <a:latin typeface="NGQARG+Lato-Regular"/>
                <a:cs typeface="NGQARG+Lato-Regular"/>
              </a:rPr>
              <a:t>who</a:t>
            </a:r>
            <a:r>
              <a:rPr dirty="0" sz="1800">
                <a:solidFill>
                  <a:srgbClr val="666666"/>
                </a:solidFill>
                <a:latin typeface="NGQARG+Lato-Regular"/>
                <a:cs typeface="NGQARG+Lato-Regular"/>
              </a:rPr>
              <a:t> </a:t>
            </a:r>
            <a:r>
              <a:rPr dirty="0" sz="1800">
                <a:solidFill>
                  <a:srgbClr val="666666"/>
                </a:solidFill>
                <a:latin typeface="NGQARG+Lato-Regular"/>
                <a:cs typeface="NGQARG+Lato-Regular"/>
              </a:rPr>
              <a:t>are</a:t>
            </a:r>
            <a:r>
              <a:rPr dirty="0" sz="1800">
                <a:solidFill>
                  <a:srgbClr val="666666"/>
                </a:solidFill>
                <a:latin typeface="NGQARG+Lato-Regular"/>
                <a:cs typeface="NGQARG+Lato-Regular"/>
              </a:rPr>
              <a:t> </a:t>
            </a:r>
            <a:r>
              <a:rPr dirty="0" sz="1800">
                <a:solidFill>
                  <a:srgbClr val="666666"/>
                </a:solidFill>
                <a:latin typeface="NGQARG+Lato-Regular"/>
                <a:cs typeface="NGQARG+Lato-Regular"/>
              </a:rPr>
              <a:t>particularly</a:t>
            </a:r>
            <a:r>
              <a:rPr dirty="0" sz="1800">
                <a:solidFill>
                  <a:srgbClr val="666666"/>
                </a:solidFill>
                <a:latin typeface="NGQARG+Lato-Regular"/>
                <a:cs typeface="NGQARG+Lato-Regular"/>
              </a:rPr>
              <a:t> </a:t>
            </a:r>
            <a:r>
              <a:rPr dirty="0" sz="1800">
                <a:solidFill>
                  <a:srgbClr val="666666"/>
                </a:solidFill>
                <a:latin typeface="NGQARG+Lato-Regular"/>
                <a:cs typeface="NGQARG+Lato-Regular"/>
              </a:rPr>
              <a:t>anxious</a:t>
            </a:r>
          </a:p>
          <a:p>
            <a:pPr marL="457200" marR="0">
              <a:lnSpc>
                <a:spcPts val="2010"/>
              </a:lnSpc>
              <a:spcBef>
                <a:spcPts val="502"/>
              </a:spcBef>
              <a:spcAft>
                <a:spcPts val="0"/>
              </a:spcAft>
            </a:pPr>
            <a:r>
              <a:rPr dirty="0" sz="1800">
                <a:solidFill>
                  <a:srgbClr val="666666"/>
                </a:solidFill>
                <a:latin typeface="FUARNM+ArialMT"/>
                <a:cs typeface="FUARNM+ArialMT"/>
              </a:rPr>
              <a:t>○</a:t>
            </a:r>
            <a:r>
              <a:rPr dirty="0" sz="1800" spc="1163">
                <a:solidFill>
                  <a:srgbClr val="666666"/>
                </a:solidFill>
                <a:latin typeface="Times New Roman"/>
                <a:cs typeface="Times New Roman"/>
              </a:rPr>
              <a:t> </a:t>
            </a:r>
            <a:r>
              <a:rPr dirty="0" sz="1800">
                <a:solidFill>
                  <a:srgbClr val="666666"/>
                </a:solidFill>
                <a:latin typeface="NGQARG+Lato-Regular"/>
                <a:cs typeface="NGQARG+Lato-Regular"/>
              </a:rPr>
              <a:t>Comfort</a:t>
            </a:r>
            <a:r>
              <a:rPr dirty="0" sz="1800">
                <a:solidFill>
                  <a:srgbClr val="666666"/>
                </a:solidFill>
                <a:latin typeface="NGQARG+Lato-Regular"/>
                <a:cs typeface="NGQARG+Lato-Regular"/>
              </a:rPr>
              <a:t> </a:t>
            </a:r>
            <a:r>
              <a:rPr dirty="0" sz="1800">
                <a:solidFill>
                  <a:srgbClr val="666666"/>
                </a:solidFill>
                <a:latin typeface="NGQARG+Lato-Regular"/>
                <a:cs typeface="NGQARG+Lato-Regular"/>
              </a:rPr>
              <a:t>and</a:t>
            </a:r>
            <a:r>
              <a:rPr dirty="0" sz="1800">
                <a:solidFill>
                  <a:srgbClr val="666666"/>
                </a:solidFill>
                <a:latin typeface="NGQARG+Lato-Regular"/>
                <a:cs typeface="NGQARG+Lato-Regular"/>
              </a:rPr>
              <a:t> </a:t>
            </a:r>
            <a:r>
              <a:rPr dirty="0" sz="1800">
                <a:solidFill>
                  <a:srgbClr val="666666"/>
                </a:solidFill>
                <a:latin typeface="NGQARG+Lato-Regular"/>
                <a:cs typeface="NGQARG+Lato-Regular"/>
              </a:rPr>
              <a:t>counsel</a:t>
            </a:r>
            <a:r>
              <a:rPr dirty="0" sz="1800">
                <a:solidFill>
                  <a:srgbClr val="666666"/>
                </a:solidFill>
                <a:latin typeface="NGQARG+Lato-Regular"/>
                <a:cs typeface="NGQARG+Lato-Regular"/>
              </a:rPr>
              <a:t> </a:t>
            </a:r>
            <a:r>
              <a:rPr dirty="0" sz="1800">
                <a:solidFill>
                  <a:srgbClr val="666666"/>
                </a:solidFill>
                <a:latin typeface="NGQARG+Lato-Regular"/>
                <a:cs typeface="NGQARG+Lato-Regular"/>
              </a:rPr>
              <a:t>them</a:t>
            </a:r>
            <a:r>
              <a:rPr dirty="0" sz="1800">
                <a:solidFill>
                  <a:srgbClr val="666666"/>
                </a:solidFill>
                <a:latin typeface="NGQARG+Lato-Regular"/>
                <a:cs typeface="NGQARG+Lato-Regular"/>
              </a:rPr>
              <a:t> </a:t>
            </a:r>
            <a:r>
              <a:rPr dirty="0" sz="1800">
                <a:solidFill>
                  <a:srgbClr val="666666"/>
                </a:solidFill>
                <a:latin typeface="NGQARG+Lato-Regular"/>
                <a:cs typeface="NGQARG+Lato-Regular"/>
              </a:rPr>
              <a:t>as</a:t>
            </a:r>
            <a:r>
              <a:rPr dirty="0" sz="1800">
                <a:solidFill>
                  <a:srgbClr val="666666"/>
                </a:solidFill>
                <a:latin typeface="NGQARG+Lato-Regular"/>
                <a:cs typeface="NGQARG+Lato-Regular"/>
              </a:rPr>
              <a:t> </a:t>
            </a:r>
            <a:r>
              <a:rPr dirty="0" sz="1800">
                <a:solidFill>
                  <a:srgbClr val="666666"/>
                </a:solidFill>
                <a:latin typeface="NGQARG+Lato-Regular"/>
                <a:cs typeface="NGQARG+Lato-Regular"/>
              </a:rPr>
              <a:t>appropriate</a:t>
            </a:r>
            <a:r>
              <a:rPr dirty="0" sz="1800">
                <a:solidFill>
                  <a:srgbClr val="666666"/>
                </a:solidFill>
                <a:latin typeface="NGQARG+Lato-Regular"/>
                <a:cs typeface="NGQARG+Lato-Regular"/>
              </a:rPr>
              <a:t> </a:t>
            </a:r>
            <a:r>
              <a:rPr dirty="0" sz="1800">
                <a:solidFill>
                  <a:srgbClr val="666666"/>
                </a:solidFill>
                <a:latin typeface="NGQARG+Lato-Regular"/>
                <a:cs typeface="NGQARG+Lato-Regular"/>
              </a:rPr>
              <a:t>and</a:t>
            </a:r>
            <a:r>
              <a:rPr dirty="0" sz="1800">
                <a:solidFill>
                  <a:srgbClr val="666666"/>
                </a:solidFill>
                <a:latin typeface="NGQARG+Lato-Regular"/>
                <a:cs typeface="NGQARG+Lato-Regular"/>
              </a:rPr>
              <a:t> </a:t>
            </a:r>
            <a:r>
              <a:rPr dirty="0" sz="1800">
                <a:solidFill>
                  <a:srgbClr val="666666"/>
                </a:solidFill>
                <a:latin typeface="NGQARG+Lato-Regular"/>
                <a:cs typeface="NGQARG+Lato-Regular"/>
              </a:rPr>
              <a:t>able</a:t>
            </a:r>
          </a:p>
          <a:p>
            <a:pPr marL="457200" marR="0">
              <a:lnSpc>
                <a:spcPts val="2010"/>
              </a:lnSpc>
              <a:spcBef>
                <a:spcPts val="499"/>
              </a:spcBef>
              <a:spcAft>
                <a:spcPts val="0"/>
              </a:spcAft>
            </a:pPr>
            <a:r>
              <a:rPr dirty="0" sz="1800">
                <a:solidFill>
                  <a:srgbClr val="666666"/>
                </a:solidFill>
                <a:latin typeface="FUARNM+ArialMT"/>
                <a:cs typeface="FUARNM+ArialMT"/>
              </a:rPr>
              <a:t>○</a:t>
            </a:r>
            <a:r>
              <a:rPr dirty="0" sz="1800" spc="1163">
                <a:solidFill>
                  <a:srgbClr val="666666"/>
                </a:solidFill>
                <a:latin typeface="Times New Roman"/>
                <a:cs typeface="Times New Roman"/>
              </a:rPr>
              <a:t> </a:t>
            </a:r>
            <a:r>
              <a:rPr dirty="0" sz="1800">
                <a:solidFill>
                  <a:srgbClr val="666666"/>
                </a:solidFill>
                <a:latin typeface="NGQARG+Lato-Regular"/>
                <a:cs typeface="NGQARG+Lato-Regular"/>
              </a:rPr>
              <a:t>Provide</a:t>
            </a:r>
            <a:r>
              <a:rPr dirty="0" sz="1800">
                <a:solidFill>
                  <a:srgbClr val="666666"/>
                </a:solidFill>
                <a:latin typeface="NGQARG+Lato-Regular"/>
                <a:cs typeface="NGQARG+Lato-Regular"/>
              </a:rPr>
              <a:t> </a:t>
            </a:r>
            <a:r>
              <a:rPr dirty="0" sz="1800">
                <a:solidFill>
                  <a:srgbClr val="666666"/>
                </a:solidFill>
                <a:latin typeface="NGQARG+Lato-Regular"/>
                <a:cs typeface="NGQARG+Lato-Regular"/>
              </a:rPr>
              <a:t>private</a:t>
            </a:r>
            <a:r>
              <a:rPr dirty="0" sz="1800">
                <a:solidFill>
                  <a:srgbClr val="666666"/>
                </a:solidFill>
                <a:latin typeface="NGQARG+Lato-Regular"/>
                <a:cs typeface="NGQARG+Lato-Regular"/>
              </a:rPr>
              <a:t> </a:t>
            </a:r>
            <a:r>
              <a:rPr dirty="0" sz="1800">
                <a:solidFill>
                  <a:srgbClr val="666666"/>
                </a:solidFill>
                <a:latin typeface="NGQARG+Lato-Regular"/>
                <a:cs typeface="NGQARG+Lato-Regular"/>
              </a:rPr>
              <a:t>space</a:t>
            </a:r>
            <a:r>
              <a:rPr dirty="0" sz="1800">
                <a:solidFill>
                  <a:srgbClr val="666666"/>
                </a:solidFill>
                <a:latin typeface="NGQARG+Lato-Regular"/>
                <a:cs typeface="NGQARG+Lato-Regular"/>
              </a:rPr>
              <a:t> </a:t>
            </a:r>
            <a:r>
              <a:rPr dirty="0" sz="1800">
                <a:solidFill>
                  <a:srgbClr val="666666"/>
                </a:solidFill>
                <a:latin typeface="NGQARG+Lato-Regular"/>
                <a:cs typeface="NGQARG+Lato-Regular"/>
              </a:rPr>
              <a:t>for</a:t>
            </a:r>
            <a:r>
              <a:rPr dirty="0" sz="1800">
                <a:solidFill>
                  <a:srgbClr val="666666"/>
                </a:solidFill>
                <a:latin typeface="NGQARG+Lato-Regular"/>
                <a:cs typeface="NGQARG+Lato-Regular"/>
              </a:rPr>
              <a:t> </a:t>
            </a:r>
            <a:r>
              <a:rPr dirty="0" sz="1800">
                <a:solidFill>
                  <a:srgbClr val="666666"/>
                </a:solidFill>
                <a:latin typeface="NGQARG+Lato-Regular"/>
                <a:cs typeface="NGQARG+Lato-Regular"/>
              </a:rPr>
              <a:t>counseling</a:t>
            </a:r>
            <a:r>
              <a:rPr dirty="0" sz="1800">
                <a:solidFill>
                  <a:srgbClr val="666666"/>
                </a:solidFill>
                <a:latin typeface="NGQARG+Lato-Regular"/>
                <a:cs typeface="NGQARG+Lato-Regular"/>
              </a:rPr>
              <a:t> </a:t>
            </a:r>
            <a:r>
              <a:rPr dirty="0" sz="1800">
                <a:solidFill>
                  <a:srgbClr val="666666"/>
                </a:solidFill>
                <a:latin typeface="NGQARG+Lato-Regular"/>
                <a:cs typeface="NGQARG+Lato-Regular"/>
              </a:rPr>
              <a:t>as</a:t>
            </a:r>
            <a:r>
              <a:rPr dirty="0" sz="1800">
                <a:solidFill>
                  <a:srgbClr val="666666"/>
                </a:solidFill>
                <a:latin typeface="NGQARG+Lato-Regular"/>
                <a:cs typeface="NGQARG+Lato-Regular"/>
              </a:rPr>
              <a:t> </a:t>
            </a:r>
            <a:r>
              <a:rPr dirty="0" sz="1800">
                <a:solidFill>
                  <a:srgbClr val="666666"/>
                </a:solidFill>
                <a:latin typeface="NGQARG+Lato-Regular"/>
                <a:cs typeface="NGQARG+Lato-Regular"/>
              </a:rPr>
              <a:t>necessary</a:t>
            </a:r>
          </a:p>
          <a:p>
            <a:pPr marL="0" marR="0">
              <a:lnSpc>
                <a:spcPts val="1981"/>
              </a:lnSpc>
              <a:spcBef>
                <a:spcPts val="449"/>
              </a:spcBef>
              <a:spcAft>
                <a:spcPts val="0"/>
              </a:spcAft>
            </a:pPr>
            <a:r>
              <a:rPr dirty="0" sz="1800">
                <a:solidFill>
                  <a:srgbClr val="666666"/>
                </a:solidFill>
                <a:latin typeface="DCLSQU+MS-Gothic"/>
                <a:cs typeface="DCLSQU+MS-Gothic"/>
              </a:rPr>
              <a:t>➢</a:t>
            </a:r>
            <a:r>
              <a:rPr dirty="0" sz="1800" spc="450">
                <a:solidFill>
                  <a:srgbClr val="666666"/>
                </a:solidFill>
                <a:latin typeface="Times New Roman"/>
                <a:cs typeface="Times New Roman"/>
              </a:rPr>
              <a:t> </a:t>
            </a:r>
            <a:r>
              <a:rPr dirty="0" sz="1800">
                <a:solidFill>
                  <a:srgbClr val="666666"/>
                </a:solidFill>
                <a:latin typeface="NGQARG+Lato-Regular"/>
                <a:cs typeface="NGQARG+Lato-Regular"/>
              </a:rPr>
              <a:t>Provide</a:t>
            </a:r>
            <a:r>
              <a:rPr dirty="0" sz="1800">
                <a:solidFill>
                  <a:srgbClr val="666666"/>
                </a:solidFill>
                <a:latin typeface="NGQARG+Lato-Regular"/>
                <a:cs typeface="NGQARG+Lato-Regular"/>
              </a:rPr>
              <a:t> </a:t>
            </a:r>
            <a:r>
              <a:rPr dirty="0" sz="1800">
                <a:solidFill>
                  <a:srgbClr val="666666"/>
                </a:solidFill>
                <a:latin typeface="NGQARG+Lato-Regular"/>
                <a:cs typeface="NGQARG+Lato-Regular"/>
              </a:rPr>
              <a:t>engagement</a:t>
            </a:r>
            <a:r>
              <a:rPr dirty="0" sz="1800">
                <a:solidFill>
                  <a:srgbClr val="666666"/>
                </a:solidFill>
                <a:latin typeface="NGQARG+Lato-Regular"/>
                <a:cs typeface="NGQARG+Lato-Regular"/>
              </a:rPr>
              <a:t> </a:t>
            </a:r>
            <a:r>
              <a:rPr dirty="0" sz="1800">
                <a:solidFill>
                  <a:srgbClr val="666666"/>
                </a:solidFill>
                <a:latin typeface="NGQARG+Lato-Regular"/>
                <a:cs typeface="NGQARG+Lato-Regular"/>
              </a:rPr>
              <a:t>and</a:t>
            </a:r>
            <a:r>
              <a:rPr dirty="0" sz="1800">
                <a:solidFill>
                  <a:srgbClr val="666666"/>
                </a:solidFill>
                <a:latin typeface="NGQARG+Lato-Regular"/>
                <a:cs typeface="NGQARG+Lato-Regular"/>
              </a:rPr>
              <a:t> </a:t>
            </a:r>
            <a:r>
              <a:rPr dirty="0" sz="1800">
                <a:solidFill>
                  <a:srgbClr val="666666"/>
                </a:solidFill>
                <a:latin typeface="NGQARG+Lato-Regular"/>
                <a:cs typeface="NGQARG+Lato-Regular"/>
              </a:rPr>
              <a:t>entertainment</a:t>
            </a:r>
            <a:r>
              <a:rPr dirty="0" sz="1800">
                <a:solidFill>
                  <a:srgbClr val="666666"/>
                </a:solidFill>
                <a:latin typeface="NGQARG+Lato-Regular"/>
                <a:cs typeface="NGQARG+Lato-Regular"/>
              </a:rPr>
              <a:t> </a:t>
            </a:r>
            <a:r>
              <a:rPr dirty="0" sz="1800">
                <a:solidFill>
                  <a:srgbClr val="666666"/>
                </a:solidFill>
                <a:latin typeface="NGQARG+Lato-Regular"/>
                <a:cs typeface="NGQARG+Lato-Regular"/>
              </a:rPr>
              <a:t>to</a:t>
            </a:r>
            <a:r>
              <a:rPr dirty="0" sz="1800">
                <a:solidFill>
                  <a:srgbClr val="666666"/>
                </a:solidFill>
                <a:latin typeface="NGQARG+Lato-Regular"/>
                <a:cs typeface="NGQARG+Lato-Regular"/>
              </a:rPr>
              <a:t> </a:t>
            </a:r>
            <a:r>
              <a:rPr dirty="0" sz="1800">
                <a:solidFill>
                  <a:srgbClr val="666666"/>
                </a:solidFill>
                <a:latin typeface="NGQARG+Lato-Regular"/>
                <a:cs typeface="NGQARG+Lato-Regular"/>
              </a:rPr>
              <a:t>students</a:t>
            </a:r>
            <a:r>
              <a:rPr dirty="0" sz="1800">
                <a:solidFill>
                  <a:srgbClr val="666666"/>
                </a:solidFill>
                <a:latin typeface="NGQARG+Lato-Regular"/>
                <a:cs typeface="NGQARG+Lato-Regular"/>
              </a:rPr>
              <a:t> </a:t>
            </a:r>
            <a:r>
              <a:rPr dirty="0" sz="1800">
                <a:solidFill>
                  <a:srgbClr val="666666"/>
                </a:solidFill>
                <a:latin typeface="NGQARG+Lato-Regular"/>
                <a:cs typeface="NGQARG+Lato-Regular"/>
              </a:rPr>
              <a:t>as</a:t>
            </a:r>
            <a:r>
              <a:rPr dirty="0" sz="1800">
                <a:solidFill>
                  <a:srgbClr val="666666"/>
                </a:solidFill>
                <a:latin typeface="NGQARG+Lato-Regular"/>
                <a:cs typeface="NGQARG+Lato-Regular"/>
              </a:rPr>
              <a:t> </a:t>
            </a:r>
            <a:r>
              <a:rPr dirty="0" sz="1800">
                <a:solidFill>
                  <a:srgbClr val="666666"/>
                </a:solidFill>
                <a:latin typeface="NGQARG+Lato-Regular"/>
                <a:cs typeface="NGQARG+Lato-Regular"/>
              </a:rPr>
              <a:t>a</a:t>
            </a:r>
            <a:r>
              <a:rPr dirty="0" sz="1800">
                <a:solidFill>
                  <a:srgbClr val="666666"/>
                </a:solidFill>
                <a:latin typeface="NGQARG+Lato-Regular"/>
                <a:cs typeface="NGQARG+Lato-Regular"/>
              </a:rPr>
              <a:t> </a:t>
            </a:r>
            <a:r>
              <a:rPr dirty="0" sz="1800">
                <a:solidFill>
                  <a:srgbClr val="666666"/>
                </a:solidFill>
                <a:latin typeface="NGQARG+Lato-Regular"/>
                <a:cs typeface="NGQARG+Lato-Regular"/>
              </a:rPr>
              <a:t>whole</a:t>
            </a:r>
          </a:p>
        </p:txBody>
      </p:sp>
    </p:spTree>
  </p:cSld>
  <p:clrMapOvr>
    <a:masterClrMapping/>
  </p:clrMapOvr>
</p:sld>
</file>

<file path=ppt/slides/slide35.xml><?xml version="1.0" encoding="utf-8"?>
<p:sld xmlns:p="http://schemas.openxmlformats.org/presentationml/2006/main" xmlns:a="http://schemas.openxmlformats.org/drawingml/2006/main" xmlns:r="http://schemas.openxmlformats.org/officeDocument/2006/relationships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" name="object 1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blipFill>
            <a:blip cstate="print" r:embed="rId2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/>
        </p:txBody>
      </p:sp>
      <p:sp>
        <p:nvSpPr>
          <p:cNvPr id="3" name="object 3"/>
          <p:cNvSpPr txBox="1"/>
          <p:nvPr/>
        </p:nvSpPr>
        <p:spPr>
          <a:xfrm>
            <a:off x="820875" y="730884"/>
            <a:ext cx="1816417" cy="409257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0" marR="0">
              <a:lnSpc>
                <a:spcPts val="2922"/>
              </a:lnSpc>
              <a:spcBef>
                <a:spcPts val="0"/>
              </a:spcBef>
              <a:spcAft>
                <a:spcPts val="0"/>
              </a:spcAft>
            </a:pPr>
            <a:r>
              <a:rPr dirty="0" sz="2500" b="1">
                <a:solidFill>
                  <a:srgbClr val="1a1a1a"/>
                </a:solidFill>
                <a:latin typeface="BCEHTT+Raleway-Bold"/>
                <a:cs typeface="BCEHTT+Raleway-Bold"/>
              </a:rPr>
              <a:t>Next</a:t>
            </a:r>
            <a:r>
              <a:rPr dirty="0" sz="2500" b="1">
                <a:solidFill>
                  <a:srgbClr val="1a1a1a"/>
                </a:solidFill>
                <a:latin typeface="BCEHTT+Raleway-Bold"/>
                <a:cs typeface="BCEHTT+Raleway-Bold"/>
              </a:rPr>
              <a:t> </a:t>
            </a:r>
            <a:r>
              <a:rPr dirty="0" sz="2500" b="1">
                <a:solidFill>
                  <a:srgbClr val="1a1a1a"/>
                </a:solidFill>
                <a:latin typeface="BCEHTT+Raleway-Bold"/>
                <a:cs typeface="BCEHTT+Raleway-Bold"/>
              </a:rPr>
              <a:t>Steps</a:t>
            </a:r>
          </a:p>
        </p:txBody>
      </p:sp>
      <p:sp>
        <p:nvSpPr>
          <p:cNvPr id="4" name="object 4"/>
          <p:cNvSpPr txBox="1"/>
          <p:nvPr/>
        </p:nvSpPr>
        <p:spPr>
          <a:xfrm>
            <a:off x="938944" y="1492129"/>
            <a:ext cx="7229337" cy="275805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0" marR="0">
              <a:lnSpc>
                <a:spcPts val="1871"/>
              </a:lnSpc>
              <a:spcBef>
                <a:spcPts val="0"/>
              </a:spcBef>
              <a:spcAft>
                <a:spcPts val="0"/>
              </a:spcAft>
            </a:pPr>
            <a:r>
              <a:rPr dirty="0" sz="1750">
                <a:solidFill>
                  <a:srgbClr val="666666"/>
                </a:solidFill>
                <a:latin typeface="DCLSQU+MS-Gothic"/>
                <a:cs typeface="DCLSQU+MS-Gothic"/>
              </a:rPr>
              <a:t>➢</a:t>
            </a:r>
            <a:r>
              <a:rPr dirty="0" sz="1750" spc="482">
                <a:solidFill>
                  <a:srgbClr val="666666"/>
                </a:solidFill>
                <a:latin typeface="Times New Roman"/>
                <a:cs typeface="Times New Roman"/>
              </a:rPr>
              <a:t> </a:t>
            </a:r>
            <a:r>
              <a:rPr dirty="0" sz="1700">
                <a:solidFill>
                  <a:srgbClr val="666666"/>
                </a:solidFill>
                <a:latin typeface="NGQARG+Lato-Regular"/>
                <a:cs typeface="NGQARG+Lato-Regular"/>
              </a:rPr>
              <a:t>Visit</a:t>
            </a:r>
            <a:r>
              <a:rPr dirty="0" sz="1700">
                <a:solidFill>
                  <a:srgbClr val="666666"/>
                </a:solidFill>
                <a:latin typeface="NGQARG+Lato-Regular"/>
                <a:cs typeface="NGQARG+Lato-Regular"/>
              </a:rPr>
              <a:t> </a:t>
            </a:r>
            <a:r>
              <a:rPr dirty="0" sz="1700">
                <a:solidFill>
                  <a:srgbClr val="666666"/>
                </a:solidFill>
                <a:latin typeface="NGQARG+Lato-Regular"/>
                <a:cs typeface="NGQARG+Lato-Regular"/>
              </a:rPr>
              <a:t>“How</a:t>
            </a:r>
            <a:r>
              <a:rPr dirty="0" sz="1700">
                <a:solidFill>
                  <a:srgbClr val="666666"/>
                </a:solidFill>
                <a:latin typeface="NGQARG+Lato-Regular"/>
                <a:cs typeface="NGQARG+Lato-Regular"/>
              </a:rPr>
              <a:t> </a:t>
            </a:r>
            <a:r>
              <a:rPr dirty="0" sz="1700">
                <a:solidFill>
                  <a:srgbClr val="666666"/>
                </a:solidFill>
                <a:latin typeface="NGQARG+Lato-Regular"/>
                <a:cs typeface="NGQARG+Lato-Regular"/>
              </a:rPr>
              <a:t>to</a:t>
            </a:r>
            <a:r>
              <a:rPr dirty="0" sz="1700">
                <a:solidFill>
                  <a:srgbClr val="666666"/>
                </a:solidFill>
                <a:latin typeface="NGQARG+Lato-Regular"/>
                <a:cs typeface="NGQARG+Lato-Regular"/>
              </a:rPr>
              <a:t> </a:t>
            </a:r>
            <a:r>
              <a:rPr dirty="0" sz="1700">
                <a:solidFill>
                  <a:srgbClr val="666666"/>
                </a:solidFill>
                <a:latin typeface="NGQARG+Lato-Regular"/>
                <a:cs typeface="NGQARG+Lato-Regular"/>
              </a:rPr>
              <a:t>Run</a:t>
            </a:r>
            <a:r>
              <a:rPr dirty="0" sz="1700">
                <a:solidFill>
                  <a:srgbClr val="666666"/>
                </a:solidFill>
                <a:latin typeface="NGQARG+Lato-Regular"/>
                <a:cs typeface="NGQARG+Lato-Regular"/>
              </a:rPr>
              <a:t> </a:t>
            </a:r>
            <a:r>
              <a:rPr dirty="0" sz="1700">
                <a:solidFill>
                  <a:srgbClr val="666666"/>
                </a:solidFill>
                <a:latin typeface="NGQARG+Lato-Regular"/>
                <a:cs typeface="NGQARG+Lato-Regular"/>
              </a:rPr>
              <a:t>a</a:t>
            </a:r>
            <a:r>
              <a:rPr dirty="0" sz="1700">
                <a:solidFill>
                  <a:srgbClr val="666666"/>
                </a:solidFill>
                <a:latin typeface="NGQARG+Lato-Regular"/>
                <a:cs typeface="NGQARG+Lato-Regular"/>
              </a:rPr>
              <a:t> </a:t>
            </a:r>
            <a:r>
              <a:rPr dirty="0" sz="1700">
                <a:solidFill>
                  <a:srgbClr val="666666"/>
                </a:solidFill>
                <a:latin typeface="NGQARG+Lato-Regular"/>
                <a:cs typeface="NGQARG+Lato-Regular"/>
              </a:rPr>
              <a:t>Tabletop”</a:t>
            </a:r>
            <a:r>
              <a:rPr dirty="0" sz="1700">
                <a:solidFill>
                  <a:srgbClr val="666666"/>
                </a:solidFill>
                <a:latin typeface="NGQARG+Lato-Regular"/>
                <a:cs typeface="NGQARG+Lato-Regular"/>
              </a:rPr>
              <a:t> </a:t>
            </a:r>
            <a:r>
              <a:rPr dirty="0" sz="1700">
                <a:solidFill>
                  <a:srgbClr val="666666"/>
                </a:solidFill>
                <a:latin typeface="NGQARG+Lato-Regular"/>
                <a:cs typeface="NGQARG+Lato-Regular"/>
              </a:rPr>
              <a:t>&amp;</a:t>
            </a:r>
            <a:r>
              <a:rPr dirty="0" sz="1700">
                <a:solidFill>
                  <a:srgbClr val="666666"/>
                </a:solidFill>
                <a:latin typeface="NGQARG+Lato-Regular"/>
                <a:cs typeface="NGQARG+Lato-Regular"/>
              </a:rPr>
              <a:t> </a:t>
            </a:r>
            <a:r>
              <a:rPr dirty="0" sz="1700">
                <a:solidFill>
                  <a:srgbClr val="666666"/>
                </a:solidFill>
                <a:latin typeface="NGQARG+Lato-Regular"/>
                <a:cs typeface="NGQARG+Lato-Regular"/>
              </a:rPr>
              <a:t>“Family</a:t>
            </a:r>
            <a:r>
              <a:rPr dirty="0" sz="1700">
                <a:solidFill>
                  <a:srgbClr val="666666"/>
                </a:solidFill>
                <a:latin typeface="NGQARG+Lato-Regular"/>
                <a:cs typeface="NGQARG+Lato-Regular"/>
              </a:rPr>
              <a:t> </a:t>
            </a:r>
            <a:r>
              <a:rPr dirty="0" sz="1700">
                <a:solidFill>
                  <a:srgbClr val="666666"/>
                </a:solidFill>
                <a:latin typeface="NGQARG+Lato-Regular"/>
                <a:cs typeface="NGQARG+Lato-Regular"/>
              </a:rPr>
              <a:t>Reunification</a:t>
            </a:r>
            <a:r>
              <a:rPr dirty="0" sz="1700">
                <a:solidFill>
                  <a:srgbClr val="666666"/>
                </a:solidFill>
                <a:latin typeface="NGQARG+Lato-Regular"/>
                <a:cs typeface="NGQARG+Lato-Regular"/>
              </a:rPr>
              <a:t> </a:t>
            </a:r>
            <a:r>
              <a:rPr dirty="0" sz="1700">
                <a:solidFill>
                  <a:srgbClr val="666666"/>
                </a:solidFill>
                <a:latin typeface="NGQARG+Lato-Regular"/>
                <a:cs typeface="NGQARG+Lato-Regular"/>
              </a:rPr>
              <a:t>After</a:t>
            </a:r>
            <a:r>
              <a:rPr dirty="0" sz="1700">
                <a:solidFill>
                  <a:srgbClr val="666666"/>
                </a:solidFill>
                <a:latin typeface="NGQARG+Lato-Regular"/>
                <a:cs typeface="NGQARG+Lato-Regular"/>
              </a:rPr>
              <a:t> </a:t>
            </a:r>
            <a:r>
              <a:rPr dirty="0" sz="1700">
                <a:solidFill>
                  <a:srgbClr val="666666"/>
                </a:solidFill>
                <a:latin typeface="NGQARG+Lato-Regular"/>
                <a:cs typeface="NGQARG+Lato-Regular"/>
              </a:rPr>
              <a:t>an</a:t>
            </a:r>
            <a:r>
              <a:rPr dirty="0" sz="1700">
                <a:solidFill>
                  <a:srgbClr val="666666"/>
                </a:solidFill>
                <a:latin typeface="NGQARG+Lato-Regular"/>
                <a:cs typeface="NGQARG+Lato-Regular"/>
              </a:rPr>
              <a:t> </a:t>
            </a:r>
            <a:r>
              <a:rPr dirty="0" sz="1700">
                <a:solidFill>
                  <a:srgbClr val="666666"/>
                </a:solidFill>
                <a:latin typeface="NGQARG+Lato-Regular"/>
                <a:cs typeface="NGQARG+Lato-Regular"/>
              </a:rPr>
              <a:t>Incident”</a:t>
            </a:r>
          </a:p>
        </p:txBody>
      </p:sp>
      <p:sp>
        <p:nvSpPr>
          <p:cNvPr id="5" name="object 5"/>
          <p:cNvSpPr txBox="1"/>
          <p:nvPr/>
        </p:nvSpPr>
        <p:spPr>
          <a:xfrm>
            <a:off x="1278075" y="1738255"/>
            <a:ext cx="2606103" cy="275805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0" marR="0">
              <a:lnSpc>
                <a:spcPts val="1871"/>
              </a:lnSpc>
              <a:spcBef>
                <a:spcPts val="0"/>
              </a:spcBef>
              <a:spcAft>
                <a:spcPts val="0"/>
              </a:spcAft>
            </a:pPr>
            <a:r>
              <a:rPr dirty="0" sz="1700">
                <a:solidFill>
                  <a:srgbClr val="666666"/>
                </a:solidFill>
                <a:latin typeface="NGQARG+Lato-Regular"/>
                <a:cs typeface="NGQARG+Lato-Regular"/>
              </a:rPr>
              <a:t>modules</a:t>
            </a:r>
            <a:r>
              <a:rPr dirty="0" sz="1700">
                <a:solidFill>
                  <a:srgbClr val="666666"/>
                </a:solidFill>
                <a:latin typeface="NGQARG+Lato-Regular"/>
                <a:cs typeface="NGQARG+Lato-Regular"/>
              </a:rPr>
              <a:t> </a:t>
            </a:r>
            <a:r>
              <a:rPr dirty="0" sz="1700">
                <a:solidFill>
                  <a:srgbClr val="666666"/>
                </a:solidFill>
                <a:latin typeface="NGQARG+Lato-Regular"/>
                <a:cs typeface="NGQARG+Lato-Regular"/>
              </a:rPr>
              <a:t>in</a:t>
            </a:r>
            <a:r>
              <a:rPr dirty="0" sz="1700">
                <a:solidFill>
                  <a:srgbClr val="666666"/>
                </a:solidFill>
                <a:latin typeface="NGQARG+Lato-Regular"/>
                <a:cs typeface="NGQARG+Lato-Regular"/>
              </a:rPr>
              <a:t> </a:t>
            </a:r>
            <a:r>
              <a:rPr dirty="0" sz="1700">
                <a:solidFill>
                  <a:srgbClr val="666666"/>
                </a:solidFill>
                <a:latin typeface="NGQARG+Lato-Regular"/>
                <a:cs typeface="NGQARG+Lato-Regular"/>
              </a:rPr>
              <a:t>Joffe</a:t>
            </a:r>
            <a:r>
              <a:rPr dirty="0" sz="1700">
                <a:solidFill>
                  <a:srgbClr val="666666"/>
                </a:solidFill>
                <a:latin typeface="NGQARG+Lato-Regular"/>
                <a:cs typeface="NGQARG+Lato-Regular"/>
              </a:rPr>
              <a:t> </a:t>
            </a:r>
            <a:r>
              <a:rPr dirty="0" sz="1700">
                <a:solidFill>
                  <a:srgbClr val="666666"/>
                </a:solidFill>
                <a:latin typeface="NGQARG+Lato-Regular"/>
                <a:cs typeface="NGQARG+Lato-Regular"/>
              </a:rPr>
              <a:t>Academy</a:t>
            </a:r>
          </a:p>
        </p:txBody>
      </p:sp>
      <p:sp>
        <p:nvSpPr>
          <p:cNvPr id="6" name="object 6"/>
          <p:cNvSpPr txBox="1"/>
          <p:nvPr/>
        </p:nvSpPr>
        <p:spPr>
          <a:xfrm>
            <a:off x="938944" y="2476633"/>
            <a:ext cx="6527662" cy="275805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0" marR="0">
              <a:lnSpc>
                <a:spcPts val="1871"/>
              </a:lnSpc>
              <a:spcBef>
                <a:spcPts val="0"/>
              </a:spcBef>
              <a:spcAft>
                <a:spcPts val="0"/>
              </a:spcAft>
            </a:pPr>
            <a:r>
              <a:rPr dirty="0" sz="1750">
                <a:solidFill>
                  <a:srgbClr val="666666"/>
                </a:solidFill>
                <a:latin typeface="DCLSQU+MS-Gothic"/>
                <a:cs typeface="DCLSQU+MS-Gothic"/>
              </a:rPr>
              <a:t>➢</a:t>
            </a:r>
            <a:r>
              <a:rPr dirty="0" sz="1750" spc="482">
                <a:solidFill>
                  <a:srgbClr val="666666"/>
                </a:solidFill>
                <a:latin typeface="Times New Roman"/>
                <a:cs typeface="Times New Roman"/>
              </a:rPr>
              <a:t> </a:t>
            </a:r>
            <a:r>
              <a:rPr dirty="0" sz="1700">
                <a:solidFill>
                  <a:srgbClr val="666666"/>
                </a:solidFill>
                <a:latin typeface="NGQARG+Lato-Regular"/>
                <a:cs typeface="NGQARG+Lato-Regular"/>
              </a:rPr>
              <a:t>Check</a:t>
            </a:r>
            <a:r>
              <a:rPr dirty="0" sz="1700">
                <a:solidFill>
                  <a:srgbClr val="666666"/>
                </a:solidFill>
                <a:latin typeface="NGQARG+Lato-Regular"/>
                <a:cs typeface="NGQARG+Lato-Regular"/>
              </a:rPr>
              <a:t> </a:t>
            </a:r>
            <a:r>
              <a:rPr dirty="0" sz="1700">
                <a:solidFill>
                  <a:srgbClr val="666666"/>
                </a:solidFill>
                <a:latin typeface="NGQARG+Lato-Regular"/>
                <a:cs typeface="NGQARG+Lato-Regular"/>
              </a:rPr>
              <a:t>out</a:t>
            </a:r>
            <a:r>
              <a:rPr dirty="0" sz="1700">
                <a:solidFill>
                  <a:srgbClr val="666666"/>
                </a:solidFill>
                <a:latin typeface="NGQARG+Lato-Regular"/>
                <a:cs typeface="NGQARG+Lato-Regular"/>
              </a:rPr>
              <a:t> </a:t>
            </a:r>
            <a:r>
              <a:rPr dirty="0" sz="1700">
                <a:solidFill>
                  <a:srgbClr val="666666"/>
                </a:solidFill>
                <a:latin typeface="NGQARG+Lato-Regular"/>
                <a:cs typeface="NGQARG+Lato-Regular"/>
              </a:rPr>
              <a:t>School</a:t>
            </a:r>
            <a:r>
              <a:rPr dirty="0" sz="1700">
                <a:solidFill>
                  <a:srgbClr val="666666"/>
                </a:solidFill>
                <a:latin typeface="NGQARG+Lato-Regular"/>
                <a:cs typeface="NGQARG+Lato-Regular"/>
              </a:rPr>
              <a:t> </a:t>
            </a:r>
            <a:r>
              <a:rPr dirty="0" sz="1700">
                <a:solidFill>
                  <a:srgbClr val="666666"/>
                </a:solidFill>
                <a:latin typeface="NGQARG+Lato-Regular"/>
                <a:cs typeface="NGQARG+Lato-Regular"/>
              </a:rPr>
              <a:t>Safety</a:t>
            </a:r>
            <a:r>
              <a:rPr dirty="0" sz="1700">
                <a:solidFill>
                  <a:srgbClr val="666666"/>
                </a:solidFill>
                <a:latin typeface="NGQARG+Lato-Regular"/>
                <a:cs typeface="NGQARG+Lato-Regular"/>
              </a:rPr>
              <a:t> </a:t>
            </a:r>
            <a:r>
              <a:rPr dirty="0" sz="1700">
                <a:solidFill>
                  <a:srgbClr val="666666"/>
                </a:solidFill>
                <a:latin typeface="NGQARG+Lato-Regular"/>
                <a:cs typeface="NGQARG+Lato-Regular"/>
              </a:rPr>
              <a:t>Assessments</a:t>
            </a:r>
            <a:r>
              <a:rPr dirty="0" sz="1700">
                <a:solidFill>
                  <a:srgbClr val="666666"/>
                </a:solidFill>
                <a:latin typeface="NGQARG+Lato-Regular"/>
                <a:cs typeface="NGQARG+Lato-Regular"/>
              </a:rPr>
              <a:t> </a:t>
            </a:r>
            <a:r>
              <a:rPr dirty="0" sz="1700">
                <a:solidFill>
                  <a:srgbClr val="666666"/>
                </a:solidFill>
                <a:latin typeface="NGQARG+Lato-Regular"/>
                <a:cs typeface="NGQARG+Lato-Regular"/>
              </a:rPr>
              <a:t>&amp;</a:t>
            </a:r>
            <a:r>
              <a:rPr dirty="0" sz="1700">
                <a:solidFill>
                  <a:srgbClr val="666666"/>
                </a:solidFill>
                <a:latin typeface="NGQARG+Lato-Regular"/>
                <a:cs typeface="NGQARG+Lato-Regular"/>
              </a:rPr>
              <a:t> </a:t>
            </a:r>
            <a:r>
              <a:rPr dirty="0" sz="1700">
                <a:solidFill>
                  <a:srgbClr val="666666"/>
                </a:solidFill>
                <a:latin typeface="NGQARG+Lato-Regular"/>
                <a:cs typeface="NGQARG+Lato-Regular"/>
              </a:rPr>
              <a:t>Consultative</a:t>
            </a:r>
            <a:r>
              <a:rPr dirty="0" sz="1700">
                <a:solidFill>
                  <a:srgbClr val="666666"/>
                </a:solidFill>
                <a:latin typeface="NGQARG+Lato-Regular"/>
                <a:cs typeface="NGQARG+Lato-Regular"/>
              </a:rPr>
              <a:t> </a:t>
            </a:r>
            <a:r>
              <a:rPr dirty="0" sz="1700">
                <a:solidFill>
                  <a:srgbClr val="666666"/>
                </a:solidFill>
                <a:latin typeface="NGQARG+Lato-Regular"/>
                <a:cs typeface="NGQARG+Lato-Regular"/>
              </a:rPr>
              <a:t>Services</a:t>
            </a:r>
            <a:r>
              <a:rPr dirty="0" sz="1700">
                <a:solidFill>
                  <a:srgbClr val="666666"/>
                </a:solidFill>
                <a:latin typeface="NGQARG+Lato-Regular"/>
                <a:cs typeface="NGQARG+Lato-Regular"/>
              </a:rPr>
              <a:t> </a:t>
            </a:r>
            <a:r>
              <a:rPr dirty="0" sz="1700">
                <a:solidFill>
                  <a:srgbClr val="666666"/>
                </a:solidFill>
                <a:latin typeface="NGQARG+Lato-Regular"/>
                <a:cs typeface="NGQARG+Lato-Regular"/>
              </a:rPr>
              <a:t>at</a:t>
            </a:r>
          </a:p>
        </p:txBody>
      </p:sp>
      <p:sp>
        <p:nvSpPr>
          <p:cNvPr id="7" name="object 7"/>
          <p:cNvSpPr txBox="1"/>
          <p:nvPr/>
        </p:nvSpPr>
        <p:spPr>
          <a:xfrm>
            <a:off x="1278075" y="2722759"/>
            <a:ext cx="3384422" cy="275805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0" marR="0">
              <a:lnSpc>
                <a:spcPts val="1871"/>
              </a:lnSpc>
              <a:spcBef>
                <a:spcPts val="0"/>
              </a:spcBef>
              <a:spcAft>
                <a:spcPts val="0"/>
              </a:spcAft>
            </a:pPr>
            <a:r>
              <a:rPr dirty="0" sz="1700">
                <a:solidFill>
                  <a:srgbClr val="666666"/>
                </a:solidFill>
                <a:latin typeface="NGQARG+Lato-Regular"/>
                <a:cs typeface="NGQARG+Lato-Regular"/>
              </a:rPr>
              <a:t>www.joffeemergencyservices.com</a:t>
            </a:r>
          </a:p>
        </p:txBody>
      </p:sp>
    </p:spTree>
  </p:cSld>
  <p:clrMapOvr>
    <a:masterClrMapping/>
  </p:clrMapOvr>
</p:sld>
</file>

<file path=ppt/slides/slide36.xml><?xml version="1.0" encoding="utf-8"?>
<p:sld xmlns:p="http://schemas.openxmlformats.org/presentationml/2006/main" xmlns:a="http://schemas.openxmlformats.org/drawingml/2006/main" xmlns:r="http://schemas.openxmlformats.org/officeDocument/2006/relationships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" name="object 1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blipFill>
            <a:blip cstate="print" r:embed="rId2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/>
        </p:txBody>
      </p:sp>
      <p:sp>
        <p:nvSpPr>
          <p:cNvPr id="3" name="object 3"/>
          <p:cNvSpPr txBox="1"/>
          <p:nvPr/>
        </p:nvSpPr>
        <p:spPr>
          <a:xfrm>
            <a:off x="820875" y="730884"/>
            <a:ext cx="1816417" cy="409257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0" marR="0">
              <a:lnSpc>
                <a:spcPts val="2922"/>
              </a:lnSpc>
              <a:spcBef>
                <a:spcPts val="0"/>
              </a:spcBef>
              <a:spcAft>
                <a:spcPts val="0"/>
              </a:spcAft>
            </a:pPr>
            <a:r>
              <a:rPr dirty="0" sz="2500" b="1">
                <a:solidFill>
                  <a:srgbClr val="1a1a1a"/>
                </a:solidFill>
                <a:latin typeface="BCEHTT+Raleway-Bold"/>
                <a:cs typeface="BCEHTT+Raleway-Bold"/>
              </a:rPr>
              <a:t>Next</a:t>
            </a:r>
            <a:r>
              <a:rPr dirty="0" sz="2500" b="1">
                <a:solidFill>
                  <a:srgbClr val="1a1a1a"/>
                </a:solidFill>
                <a:latin typeface="BCEHTT+Raleway-Bold"/>
                <a:cs typeface="BCEHTT+Raleway-Bold"/>
              </a:rPr>
              <a:t> </a:t>
            </a:r>
            <a:r>
              <a:rPr dirty="0" sz="2500" b="1">
                <a:solidFill>
                  <a:srgbClr val="1a1a1a"/>
                </a:solidFill>
                <a:latin typeface="BCEHTT+Raleway-Bold"/>
                <a:cs typeface="BCEHTT+Raleway-Bold"/>
              </a:rPr>
              <a:t>Steps</a:t>
            </a:r>
          </a:p>
        </p:txBody>
      </p:sp>
      <p:sp>
        <p:nvSpPr>
          <p:cNvPr id="4" name="object 4"/>
          <p:cNvSpPr txBox="1"/>
          <p:nvPr/>
        </p:nvSpPr>
        <p:spPr>
          <a:xfrm>
            <a:off x="935175" y="1572001"/>
            <a:ext cx="1583207" cy="810996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0" marR="0">
              <a:lnSpc>
                <a:spcPts val="1981"/>
              </a:lnSpc>
              <a:spcBef>
                <a:spcPts val="0"/>
              </a:spcBef>
              <a:spcAft>
                <a:spcPts val="0"/>
              </a:spcAft>
            </a:pPr>
            <a:r>
              <a:rPr dirty="0" sz="1800">
                <a:solidFill>
                  <a:srgbClr val="666666"/>
                </a:solidFill>
                <a:latin typeface="DCLSQU+MS-Gothic"/>
                <a:cs typeface="DCLSQU+MS-Gothic"/>
              </a:rPr>
              <a:t>➢</a:t>
            </a:r>
            <a:r>
              <a:rPr dirty="0" sz="1800" spc="450">
                <a:solidFill>
                  <a:srgbClr val="666666"/>
                </a:solidFill>
                <a:latin typeface="Times New Roman"/>
                <a:cs typeface="Times New Roman"/>
              </a:rPr>
              <a:t> </a:t>
            </a:r>
            <a:r>
              <a:rPr dirty="0" sz="1800">
                <a:solidFill>
                  <a:srgbClr val="666666"/>
                </a:solidFill>
                <a:latin typeface="NGQARG+Lato-Regular"/>
                <a:cs typeface="NGQARG+Lato-Regular"/>
              </a:rPr>
              <a:t>Download</a:t>
            </a:r>
          </a:p>
          <a:p>
            <a:pPr marL="342900" marR="0">
              <a:lnSpc>
                <a:spcPts val="1981"/>
              </a:lnSpc>
              <a:spcBef>
                <a:spcPts val="20"/>
              </a:spcBef>
              <a:spcAft>
                <a:spcPts val="0"/>
              </a:spcAft>
            </a:pPr>
            <a:r>
              <a:rPr dirty="0" sz="1800">
                <a:solidFill>
                  <a:srgbClr val="666666"/>
                </a:solidFill>
                <a:latin typeface="NGQARG+Lato-Regular"/>
                <a:cs typeface="NGQARG+Lato-Regular"/>
              </a:rPr>
              <a:t>Handout</a:t>
            </a:r>
            <a:r>
              <a:rPr dirty="0" sz="1800">
                <a:solidFill>
                  <a:srgbClr val="666666"/>
                </a:solidFill>
                <a:latin typeface="NGQARG+Lato-Regular"/>
                <a:cs typeface="NGQARG+Lato-Regular"/>
              </a:rPr>
              <a:t> </a:t>
            </a:r>
            <a:r>
              <a:rPr dirty="0" sz="1800">
                <a:solidFill>
                  <a:srgbClr val="666666"/>
                </a:solidFill>
                <a:latin typeface="NGQARG+Lato-Regular"/>
                <a:cs typeface="NGQARG+Lato-Regular"/>
              </a:rPr>
              <a:t>&amp;</a:t>
            </a:r>
          </a:p>
          <a:p>
            <a:pPr marL="342900" marR="0">
              <a:lnSpc>
                <a:spcPts val="1981"/>
              </a:lnSpc>
              <a:spcBef>
                <a:spcPts val="70"/>
              </a:spcBef>
              <a:spcAft>
                <a:spcPts val="0"/>
              </a:spcAft>
            </a:pPr>
            <a:r>
              <a:rPr dirty="0" sz="1800">
                <a:solidFill>
                  <a:srgbClr val="666666"/>
                </a:solidFill>
                <a:latin typeface="NGQARG+Lato-Regular"/>
                <a:cs typeface="NGQARG+Lato-Regular"/>
              </a:rPr>
              <a:t>Org</a:t>
            </a:r>
            <a:r>
              <a:rPr dirty="0" sz="1800">
                <a:solidFill>
                  <a:srgbClr val="666666"/>
                </a:solidFill>
                <a:latin typeface="NGQARG+Lato-Regular"/>
                <a:cs typeface="NGQARG+Lato-Regular"/>
              </a:rPr>
              <a:t> </a:t>
            </a:r>
            <a:r>
              <a:rPr dirty="0" sz="1800">
                <a:solidFill>
                  <a:srgbClr val="666666"/>
                </a:solidFill>
                <a:latin typeface="NGQARG+Lato-Regular"/>
                <a:cs typeface="NGQARG+Lato-Regular"/>
              </a:rPr>
              <a:t>Chart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 Office">
  <a:themeElements>
    <a:clrScheme name="Standard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Standard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Standard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0</TotalTime>
  <PresentationFormat>On-screen Show (4:3)</PresentationFormat>
  <ScaleCrop>false</ScaleCrop>
  <LinksUpToDate>false</LinksUpToDate>
  <SharedDoc>false</SharedDoc>
  <HyperlinksChanged>false</HyperlinksChanged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Presentation PowerPoint</dc:title>
  <cp:revision>1</cp:revision>
  <dcterms:modified xsi:type="dcterms:W3CDTF">2023-02-16T03:08:47-06:00</dcterms:modified>
</cp:coreProperties>
</file>