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30.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32.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80" r:id="rId4"/>
    <p:sldMasterId id="2147483681"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Lst>
  <p:sldSz cy="5143500" cx="9144000"/>
  <p:notesSz cx="6858000" cy="9144000"/>
  <p:embeddedFontLst>
    <p:embeddedFont>
      <p:font typeface="Raleway"/>
      <p:regular r:id="rId21"/>
      <p:bold r:id="rId22"/>
      <p:italic r:id="rId23"/>
      <p:boldItalic r:id="rId24"/>
    </p:embeddedFont>
    <p:embeddedFont>
      <p:font typeface="Lato"/>
      <p:regular r:id="rId25"/>
      <p:bold r:id="rId26"/>
      <p:italic r:id="rId27"/>
      <p:boldItalic r:id="rId28"/>
    </p:embeddedFont>
    <p:embeddedFont>
      <p:font typeface="EB Garamond"/>
      <p:regular r:id="rId29"/>
      <p:bold r:id="rId30"/>
      <p:italic r:id="rId31"/>
      <p:boldItalic r:id="rId32"/>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guide id="3" orient="horz" pos="1898">
          <p15:clr>
            <a:srgbClr val="9AA0A6"/>
          </p15:clr>
        </p15:guide>
        <p15:guide id="4" pos="720">
          <p15:clr>
            <a:srgbClr val="9AA0A6"/>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 pos="1898" orient="horz"/>
        <p:guide pos="72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22" Type="http://schemas.openxmlformats.org/officeDocument/2006/relationships/font" Target="fonts/Raleway-bold.fntdata"/><Relationship Id="rId21" Type="http://schemas.openxmlformats.org/officeDocument/2006/relationships/font" Target="fonts/Raleway-regular.fntdata"/><Relationship Id="rId24" Type="http://schemas.openxmlformats.org/officeDocument/2006/relationships/font" Target="fonts/Raleway-boldItalic.fntdata"/><Relationship Id="rId23" Type="http://schemas.openxmlformats.org/officeDocument/2006/relationships/font" Target="fonts/Raleway-italic.fntdata"/><Relationship Id="rId1" Type="http://schemas.openxmlformats.org/officeDocument/2006/relationships/theme" Target="theme/theme3.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3.xml"/><Relationship Id="rId26" Type="http://schemas.openxmlformats.org/officeDocument/2006/relationships/font" Target="fonts/Lato-bold.fntdata"/><Relationship Id="rId25" Type="http://schemas.openxmlformats.org/officeDocument/2006/relationships/font" Target="fonts/Lato-regular.fntdata"/><Relationship Id="rId28" Type="http://schemas.openxmlformats.org/officeDocument/2006/relationships/font" Target="fonts/Lato-boldItalic.fntdata"/><Relationship Id="rId27" Type="http://schemas.openxmlformats.org/officeDocument/2006/relationships/font" Target="fonts/Lato-italic.fntdata"/><Relationship Id="rId5" Type="http://schemas.openxmlformats.org/officeDocument/2006/relationships/slideMaster" Target="slideMasters/slideMaster2.xml"/><Relationship Id="rId6" Type="http://schemas.openxmlformats.org/officeDocument/2006/relationships/notesMaster" Target="notesMasters/notesMaster1.xml"/><Relationship Id="rId29" Type="http://schemas.openxmlformats.org/officeDocument/2006/relationships/font" Target="fonts/EBGaramond-regular.fntdata"/><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font" Target="fonts/EBGaramond-italic.fntdata"/><Relationship Id="rId30" Type="http://schemas.openxmlformats.org/officeDocument/2006/relationships/font" Target="fonts/EBGaramond-bold.fntdata"/><Relationship Id="rId11" Type="http://schemas.openxmlformats.org/officeDocument/2006/relationships/slide" Target="slides/slide5.xml"/><Relationship Id="rId10" Type="http://schemas.openxmlformats.org/officeDocument/2006/relationships/slide" Target="slides/slide4.xml"/><Relationship Id="rId32" Type="http://schemas.openxmlformats.org/officeDocument/2006/relationships/font" Target="fonts/EBGaramond-boldItalic.fntdata"/><Relationship Id="rId13" Type="http://schemas.openxmlformats.org/officeDocument/2006/relationships/slide" Target="slides/slide7.xml"/><Relationship Id="rId12" Type="http://schemas.openxmlformats.org/officeDocument/2006/relationships/slide" Target="slides/slide6.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9" name="Shape 249"/>
        <p:cNvGrpSpPr/>
        <p:nvPr/>
      </p:nvGrpSpPr>
      <p:grpSpPr>
        <a:xfrm>
          <a:off x="0" y="0"/>
          <a:ext cx="0" cy="0"/>
          <a:chOff x="0" y="0"/>
          <a:chExt cx="0" cy="0"/>
        </a:xfrm>
      </p:grpSpPr>
      <p:sp>
        <p:nvSpPr>
          <p:cNvPr id="250" name="Google Shape;250;g11a819037a7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1" name="Google Shape;251;g11a819037a7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 Include worksheet</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6" name="Shape 256"/>
        <p:cNvGrpSpPr/>
        <p:nvPr/>
      </p:nvGrpSpPr>
      <p:grpSpPr>
        <a:xfrm>
          <a:off x="0" y="0"/>
          <a:ext cx="0" cy="0"/>
          <a:chOff x="0" y="0"/>
          <a:chExt cx="0" cy="0"/>
        </a:xfrm>
      </p:grpSpPr>
      <p:sp>
        <p:nvSpPr>
          <p:cNvPr id="257" name="Google Shape;257;g114b6ac9345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8" name="Google Shape;258;g114b6ac9345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100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2" name="Shape 262"/>
        <p:cNvGrpSpPr/>
        <p:nvPr/>
      </p:nvGrpSpPr>
      <p:grpSpPr>
        <a:xfrm>
          <a:off x="0" y="0"/>
          <a:ext cx="0" cy="0"/>
          <a:chOff x="0" y="0"/>
          <a:chExt cx="0" cy="0"/>
        </a:xfrm>
      </p:grpSpPr>
      <p:sp>
        <p:nvSpPr>
          <p:cNvPr id="263" name="Google Shape;263;g111d4be9be3_0_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4" name="Google Shape;264;g111d4be9be3_0_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sz="2100">
                <a:solidFill>
                  <a:srgbClr val="43291F"/>
                </a:solidFill>
                <a:latin typeface="EB Garamond"/>
                <a:ea typeface="EB Garamond"/>
                <a:cs typeface="EB Garamond"/>
                <a:sym typeface="EB Garamond"/>
              </a:rPr>
              <a:t>If someone DID make a mistake, it’s because they weren’t fully trained, had all the information, or had adequate practice beforehand</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9" name="Shape 269"/>
        <p:cNvGrpSpPr/>
        <p:nvPr/>
      </p:nvGrpSpPr>
      <p:grpSpPr>
        <a:xfrm>
          <a:off x="0" y="0"/>
          <a:ext cx="0" cy="0"/>
          <a:chOff x="0" y="0"/>
          <a:chExt cx="0" cy="0"/>
        </a:xfrm>
      </p:grpSpPr>
      <p:sp>
        <p:nvSpPr>
          <p:cNvPr id="270" name="Google Shape;270;g111d4be9be3_0_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1" name="Google Shape;271;g111d4be9be3_0_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5" name="Shape 275"/>
        <p:cNvGrpSpPr/>
        <p:nvPr/>
      </p:nvGrpSpPr>
      <p:grpSpPr>
        <a:xfrm>
          <a:off x="0" y="0"/>
          <a:ext cx="0" cy="0"/>
          <a:chOff x="0" y="0"/>
          <a:chExt cx="0" cy="0"/>
        </a:xfrm>
      </p:grpSpPr>
      <p:sp>
        <p:nvSpPr>
          <p:cNvPr id="276" name="Google Shape;276;g115631169f9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7" name="Google Shape;277;g115631169f9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1" name="Shape 281"/>
        <p:cNvGrpSpPr/>
        <p:nvPr/>
      </p:nvGrpSpPr>
      <p:grpSpPr>
        <a:xfrm>
          <a:off x="0" y="0"/>
          <a:ext cx="0" cy="0"/>
          <a:chOff x="0" y="0"/>
          <a:chExt cx="0" cy="0"/>
        </a:xfrm>
      </p:grpSpPr>
      <p:sp>
        <p:nvSpPr>
          <p:cNvPr id="282" name="Google Shape;282;g111d4be9be3_0_5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3" name="Google Shape;283;g111d4be9be3_0_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8" name="Shape 288"/>
        <p:cNvGrpSpPr/>
        <p:nvPr/>
      </p:nvGrpSpPr>
      <p:grpSpPr>
        <a:xfrm>
          <a:off x="0" y="0"/>
          <a:ext cx="0" cy="0"/>
          <a:chOff x="0" y="0"/>
          <a:chExt cx="0" cy="0"/>
        </a:xfrm>
      </p:grpSpPr>
      <p:sp>
        <p:nvSpPr>
          <p:cNvPr id="289" name="Google Shape;289;g111d4be9be3_0_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0" name="Google Shape;290;g111d4be9be3_0_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https://redcaperevolution.com/debrief-after-a-crisis/</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4" name="Shape 294"/>
        <p:cNvGrpSpPr/>
        <p:nvPr/>
      </p:nvGrpSpPr>
      <p:grpSpPr>
        <a:xfrm>
          <a:off x="0" y="0"/>
          <a:ext cx="0" cy="0"/>
          <a:chOff x="0" y="0"/>
          <a:chExt cx="0" cy="0"/>
        </a:xfrm>
      </p:grpSpPr>
      <p:sp>
        <p:nvSpPr>
          <p:cNvPr id="295" name="Google Shape;295;g111d4be9be3_0_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6" name="Google Shape;296;g111d4be9be3_0_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sz="2100">
                <a:solidFill>
                  <a:srgbClr val="43291F"/>
                </a:solidFill>
                <a:latin typeface="EB Garamond"/>
                <a:ea typeface="EB Garamond"/>
                <a:cs typeface="EB Garamond"/>
                <a:sym typeface="EB Garamond"/>
              </a:rPr>
              <a:t>If someone DID make a mistake, it’s because they weren’t fully trained, had all the information, or had adequate practice beforehand</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0" name="Shape 300"/>
        <p:cNvGrpSpPr/>
        <p:nvPr/>
      </p:nvGrpSpPr>
      <p:grpSpPr>
        <a:xfrm>
          <a:off x="0" y="0"/>
          <a:ext cx="0" cy="0"/>
          <a:chOff x="0" y="0"/>
          <a:chExt cx="0" cy="0"/>
        </a:xfrm>
      </p:grpSpPr>
      <p:sp>
        <p:nvSpPr>
          <p:cNvPr id="301" name="Google Shape;301;g111d4be9be3_0_6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2" name="Google Shape;302;g111d4be9be3_0_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6" name="Shape 306"/>
        <p:cNvGrpSpPr/>
        <p:nvPr/>
      </p:nvGrpSpPr>
      <p:grpSpPr>
        <a:xfrm>
          <a:off x="0" y="0"/>
          <a:ext cx="0" cy="0"/>
          <a:chOff x="0" y="0"/>
          <a:chExt cx="0" cy="0"/>
        </a:xfrm>
      </p:grpSpPr>
      <p:sp>
        <p:nvSpPr>
          <p:cNvPr id="307" name="Google Shape;307;g111d4be9be3_0_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8" name="Google Shape;308;g111d4be9be3_0_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https://www.crisisprevention.com/Blog/debriefing-techniques</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2" name="Shape 312"/>
        <p:cNvGrpSpPr/>
        <p:nvPr/>
      </p:nvGrpSpPr>
      <p:grpSpPr>
        <a:xfrm>
          <a:off x="0" y="0"/>
          <a:ext cx="0" cy="0"/>
          <a:chOff x="0" y="0"/>
          <a:chExt cx="0" cy="0"/>
        </a:xfrm>
      </p:grpSpPr>
      <p:sp>
        <p:nvSpPr>
          <p:cNvPr id="313" name="Google Shape;313;g111d4be9be3_0_7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4" name="Google Shape;314;g111d4be9be3_0_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https://www.crisisprevention.com/Blog/debriefing-techniques</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8" name="Shape 318"/>
        <p:cNvGrpSpPr/>
        <p:nvPr/>
      </p:nvGrpSpPr>
      <p:grpSpPr>
        <a:xfrm>
          <a:off x="0" y="0"/>
          <a:ext cx="0" cy="0"/>
          <a:chOff x="0" y="0"/>
          <a:chExt cx="0" cy="0"/>
        </a:xfrm>
      </p:grpSpPr>
      <p:sp>
        <p:nvSpPr>
          <p:cNvPr id="319" name="Google Shape;319;g111d4be9be3_0_8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0" name="Google Shape;320;g111d4be9be3_0_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https://www.crisisprevention.com/Blog/debriefing-techniques</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4" name="Shape 324"/>
        <p:cNvGrpSpPr/>
        <p:nvPr/>
      </p:nvGrpSpPr>
      <p:grpSpPr>
        <a:xfrm>
          <a:off x="0" y="0"/>
          <a:ext cx="0" cy="0"/>
          <a:chOff x="0" y="0"/>
          <a:chExt cx="0" cy="0"/>
        </a:xfrm>
      </p:grpSpPr>
      <p:sp>
        <p:nvSpPr>
          <p:cNvPr id="325" name="Google Shape;325;g111d4be9be3_0_9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6" name="Google Shape;326;g111d4be9be3_0_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0" name="Shape 330"/>
        <p:cNvGrpSpPr/>
        <p:nvPr/>
      </p:nvGrpSpPr>
      <p:grpSpPr>
        <a:xfrm>
          <a:off x="0" y="0"/>
          <a:ext cx="0" cy="0"/>
          <a:chOff x="0" y="0"/>
          <a:chExt cx="0" cy="0"/>
        </a:xfrm>
      </p:grpSpPr>
      <p:sp>
        <p:nvSpPr>
          <p:cNvPr id="331" name="Google Shape;331;g111d4be9be3_0_1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2" name="Google Shape;332;g111d4be9be3_0_1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3.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1.jp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8.png"/></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9.png"/><Relationship Id="rId3" Type="http://schemas.openxmlformats.org/officeDocument/2006/relationships/image" Target="../media/image4.png"/><Relationship Id="rId4" Type="http://schemas.openxmlformats.org/officeDocument/2006/relationships/image" Target="../media/image2.png"/></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 Id="rId3" Type="http://schemas.openxmlformats.org/officeDocument/2006/relationships/image" Target="../media/image4.png"/><Relationship Id="rId4" Type="http://schemas.openxmlformats.org/officeDocument/2006/relationships/image" Target="../media/image9.png"/><Relationship Id="rId5" Type="http://schemas.openxmlformats.org/officeDocument/2006/relationships/image" Target="../media/image2.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solidFill>
          <a:schemeClr val="lt2"/>
        </a:solidFill>
      </p:bgPr>
    </p:bg>
    <p:spTree>
      <p:nvGrpSpPr>
        <p:cNvPr id="9" name="Shape 9"/>
        <p:cNvGrpSpPr/>
        <p:nvPr/>
      </p:nvGrpSpPr>
      <p:grpSpPr>
        <a:xfrm>
          <a:off x="0" y="0"/>
          <a:ext cx="0" cy="0"/>
          <a:chOff x="0" y="0"/>
          <a:chExt cx="0" cy="0"/>
        </a:xfrm>
      </p:grpSpPr>
      <p:sp>
        <p:nvSpPr>
          <p:cNvPr id="10" name="Google Shape;10;p2"/>
          <p:cNvSpPr/>
          <p:nvPr/>
        </p:nvSpPr>
        <p:spPr>
          <a:xfrm>
            <a:off x="0" y="0"/>
            <a:ext cx="9144000" cy="4878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1" name="Google Shape;11;p2"/>
          <p:cNvGrpSpPr/>
          <p:nvPr/>
        </p:nvGrpSpPr>
        <p:grpSpPr>
          <a:xfrm>
            <a:off x="830392" y="1191256"/>
            <a:ext cx="745763" cy="45826"/>
            <a:chOff x="4580561" y="2589004"/>
            <a:chExt cx="1064464" cy="25200"/>
          </a:xfrm>
        </p:grpSpPr>
        <p:sp>
          <p:nvSpPr>
            <p:cNvPr id="12" name="Google Shape;12;p2"/>
            <p:cNvSpPr/>
            <p:nvPr/>
          </p:nvSpPr>
          <p:spPr>
            <a:xfrm rot="-5400000">
              <a:off x="5366325" y="2335504"/>
              <a:ext cx="25200" cy="5322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 name="Google Shape;13;p2"/>
            <p:cNvSpPr/>
            <p:nvPr/>
          </p:nvSpPr>
          <p:spPr>
            <a:xfrm rot="-5400000">
              <a:off x="4836311" y="2333254"/>
              <a:ext cx="25200" cy="5367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4" name="Google Shape;14;p2"/>
          <p:cNvSpPr txBox="1"/>
          <p:nvPr>
            <p:ph type="ctrTitle"/>
          </p:nvPr>
        </p:nvSpPr>
        <p:spPr>
          <a:xfrm>
            <a:off x="729450" y="1322450"/>
            <a:ext cx="7688100" cy="1664700"/>
          </a:xfrm>
          <a:prstGeom prst="rect">
            <a:avLst/>
          </a:prstGeom>
        </p:spPr>
        <p:txBody>
          <a:bodyPr anchorCtr="0" anchor="t" bIns="91425" lIns="91425" spcFirstLastPara="1" rIns="91425" wrap="square" tIns="91425">
            <a:noAutofit/>
          </a:bodyPr>
          <a:lstStyle>
            <a:lvl1pPr lvl="0">
              <a:spcBef>
                <a:spcPts val="0"/>
              </a:spcBef>
              <a:spcAft>
                <a:spcPts val="0"/>
              </a:spcAft>
              <a:buClr>
                <a:schemeClr val="dk2"/>
              </a:buClr>
              <a:buSzPts val="4200"/>
              <a:buNone/>
              <a:defRPr sz="4200">
                <a:solidFill>
                  <a:schemeClr val="dk2"/>
                </a:solidFill>
              </a:defRPr>
            </a:lvl1pPr>
            <a:lvl2pPr lvl="1">
              <a:spcBef>
                <a:spcPts val="0"/>
              </a:spcBef>
              <a:spcAft>
                <a:spcPts val="0"/>
              </a:spcAft>
              <a:buClr>
                <a:schemeClr val="dk2"/>
              </a:buClr>
              <a:buSzPts val="4200"/>
              <a:buNone/>
              <a:defRPr sz="4200">
                <a:solidFill>
                  <a:schemeClr val="dk2"/>
                </a:solidFill>
              </a:defRPr>
            </a:lvl2pPr>
            <a:lvl3pPr lvl="2">
              <a:spcBef>
                <a:spcPts val="0"/>
              </a:spcBef>
              <a:spcAft>
                <a:spcPts val="0"/>
              </a:spcAft>
              <a:buClr>
                <a:schemeClr val="dk2"/>
              </a:buClr>
              <a:buSzPts val="4200"/>
              <a:buNone/>
              <a:defRPr sz="4200">
                <a:solidFill>
                  <a:schemeClr val="dk2"/>
                </a:solidFill>
              </a:defRPr>
            </a:lvl3pPr>
            <a:lvl4pPr lvl="3">
              <a:spcBef>
                <a:spcPts val="0"/>
              </a:spcBef>
              <a:spcAft>
                <a:spcPts val="0"/>
              </a:spcAft>
              <a:buClr>
                <a:schemeClr val="dk2"/>
              </a:buClr>
              <a:buSzPts val="4200"/>
              <a:buNone/>
              <a:defRPr sz="4200">
                <a:solidFill>
                  <a:schemeClr val="dk2"/>
                </a:solidFill>
              </a:defRPr>
            </a:lvl4pPr>
            <a:lvl5pPr lvl="4">
              <a:spcBef>
                <a:spcPts val="0"/>
              </a:spcBef>
              <a:spcAft>
                <a:spcPts val="0"/>
              </a:spcAft>
              <a:buClr>
                <a:schemeClr val="dk2"/>
              </a:buClr>
              <a:buSzPts val="4200"/>
              <a:buNone/>
              <a:defRPr sz="4200">
                <a:solidFill>
                  <a:schemeClr val="dk2"/>
                </a:solidFill>
              </a:defRPr>
            </a:lvl5pPr>
            <a:lvl6pPr lvl="5">
              <a:spcBef>
                <a:spcPts val="0"/>
              </a:spcBef>
              <a:spcAft>
                <a:spcPts val="0"/>
              </a:spcAft>
              <a:buClr>
                <a:schemeClr val="dk2"/>
              </a:buClr>
              <a:buSzPts val="4200"/>
              <a:buNone/>
              <a:defRPr sz="4200">
                <a:solidFill>
                  <a:schemeClr val="dk2"/>
                </a:solidFill>
              </a:defRPr>
            </a:lvl6pPr>
            <a:lvl7pPr lvl="6">
              <a:spcBef>
                <a:spcPts val="0"/>
              </a:spcBef>
              <a:spcAft>
                <a:spcPts val="0"/>
              </a:spcAft>
              <a:buClr>
                <a:schemeClr val="dk2"/>
              </a:buClr>
              <a:buSzPts val="4200"/>
              <a:buNone/>
              <a:defRPr sz="4200">
                <a:solidFill>
                  <a:schemeClr val="dk2"/>
                </a:solidFill>
              </a:defRPr>
            </a:lvl7pPr>
            <a:lvl8pPr lvl="7">
              <a:spcBef>
                <a:spcPts val="0"/>
              </a:spcBef>
              <a:spcAft>
                <a:spcPts val="0"/>
              </a:spcAft>
              <a:buClr>
                <a:schemeClr val="dk2"/>
              </a:buClr>
              <a:buSzPts val="4200"/>
              <a:buNone/>
              <a:defRPr sz="4200">
                <a:solidFill>
                  <a:schemeClr val="dk2"/>
                </a:solidFill>
              </a:defRPr>
            </a:lvl8pPr>
            <a:lvl9pPr lvl="8">
              <a:spcBef>
                <a:spcPts val="0"/>
              </a:spcBef>
              <a:spcAft>
                <a:spcPts val="0"/>
              </a:spcAft>
              <a:buClr>
                <a:schemeClr val="dk2"/>
              </a:buClr>
              <a:buSzPts val="4200"/>
              <a:buNone/>
              <a:defRPr sz="4200">
                <a:solidFill>
                  <a:schemeClr val="dk2"/>
                </a:solidFill>
              </a:defRPr>
            </a:lvl9pPr>
          </a:lstStyle>
          <a:p/>
        </p:txBody>
      </p:sp>
      <p:sp>
        <p:nvSpPr>
          <p:cNvPr id="15" name="Google Shape;15;p2"/>
          <p:cNvSpPr txBox="1"/>
          <p:nvPr>
            <p:ph idx="1" type="subTitle"/>
          </p:nvPr>
        </p:nvSpPr>
        <p:spPr>
          <a:xfrm>
            <a:off x="729627" y="3172900"/>
            <a:ext cx="7688100" cy="5412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1600"/>
              <a:buNone/>
              <a:defRPr sz="1600"/>
            </a:lvl1pPr>
            <a:lvl2pPr lvl="1">
              <a:lnSpc>
                <a:spcPct val="100000"/>
              </a:lnSpc>
              <a:spcBef>
                <a:spcPts val="0"/>
              </a:spcBef>
              <a:spcAft>
                <a:spcPts val="0"/>
              </a:spcAft>
              <a:buSzPts val="1600"/>
              <a:buNone/>
              <a:defRPr sz="1600"/>
            </a:lvl2pPr>
            <a:lvl3pPr lvl="2">
              <a:lnSpc>
                <a:spcPct val="100000"/>
              </a:lnSpc>
              <a:spcBef>
                <a:spcPts val="0"/>
              </a:spcBef>
              <a:spcAft>
                <a:spcPts val="0"/>
              </a:spcAft>
              <a:buSzPts val="1600"/>
              <a:buNone/>
              <a:defRPr sz="1600"/>
            </a:lvl3pPr>
            <a:lvl4pPr lvl="3">
              <a:lnSpc>
                <a:spcPct val="100000"/>
              </a:lnSpc>
              <a:spcBef>
                <a:spcPts val="0"/>
              </a:spcBef>
              <a:spcAft>
                <a:spcPts val="0"/>
              </a:spcAft>
              <a:buSzPts val="1600"/>
              <a:buNone/>
              <a:defRPr sz="1600"/>
            </a:lvl4pPr>
            <a:lvl5pPr lvl="4">
              <a:lnSpc>
                <a:spcPct val="100000"/>
              </a:lnSpc>
              <a:spcBef>
                <a:spcPts val="0"/>
              </a:spcBef>
              <a:spcAft>
                <a:spcPts val="0"/>
              </a:spcAft>
              <a:buSzPts val="1600"/>
              <a:buNone/>
              <a:defRPr sz="1600"/>
            </a:lvl5pPr>
            <a:lvl6pPr lvl="5">
              <a:lnSpc>
                <a:spcPct val="100000"/>
              </a:lnSpc>
              <a:spcBef>
                <a:spcPts val="0"/>
              </a:spcBef>
              <a:spcAft>
                <a:spcPts val="0"/>
              </a:spcAft>
              <a:buSzPts val="1600"/>
              <a:buNone/>
              <a:defRPr sz="1600"/>
            </a:lvl6pPr>
            <a:lvl7pPr lvl="6">
              <a:lnSpc>
                <a:spcPct val="100000"/>
              </a:lnSpc>
              <a:spcBef>
                <a:spcPts val="0"/>
              </a:spcBef>
              <a:spcAft>
                <a:spcPts val="0"/>
              </a:spcAft>
              <a:buSzPts val="1600"/>
              <a:buNone/>
              <a:defRPr sz="1600"/>
            </a:lvl7pPr>
            <a:lvl8pPr lvl="7">
              <a:lnSpc>
                <a:spcPct val="100000"/>
              </a:lnSpc>
              <a:spcBef>
                <a:spcPts val="0"/>
              </a:spcBef>
              <a:spcAft>
                <a:spcPts val="0"/>
              </a:spcAft>
              <a:buSzPts val="1600"/>
              <a:buNone/>
              <a:defRPr sz="1600"/>
            </a:lvl8pPr>
            <a:lvl9pPr lvl="8">
              <a:lnSpc>
                <a:spcPct val="100000"/>
              </a:lnSpc>
              <a:spcBef>
                <a:spcPts val="0"/>
              </a:spcBef>
              <a:spcAft>
                <a:spcPts val="0"/>
              </a:spcAft>
              <a:buSzPts val="1600"/>
              <a:buNone/>
              <a:defRPr sz="1600"/>
            </a:lvl9pPr>
          </a:lstStyle>
          <a:p/>
        </p:txBody>
      </p:sp>
      <p:sp>
        <p:nvSpPr>
          <p:cNvPr id="16" name="Google Shape;16;p2"/>
          <p:cNvSpPr txBox="1"/>
          <p:nvPr>
            <p:ph idx="12" type="sldNum"/>
          </p:nvPr>
        </p:nvSpPr>
        <p:spPr>
          <a:xfrm>
            <a:off x="8536302" y="4749851"/>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chemeClr val="dk1"/>
        </a:solidFill>
      </p:bgPr>
    </p:bg>
    <p:spTree>
      <p:nvGrpSpPr>
        <p:cNvPr id="17" name="Shape 17"/>
        <p:cNvGrpSpPr/>
        <p:nvPr/>
      </p:nvGrpSpPr>
      <p:grpSpPr>
        <a:xfrm>
          <a:off x="0" y="0"/>
          <a:ext cx="0" cy="0"/>
          <a:chOff x="0" y="0"/>
          <a:chExt cx="0" cy="0"/>
        </a:xfrm>
      </p:grpSpPr>
      <p:grpSp>
        <p:nvGrpSpPr>
          <p:cNvPr id="18" name="Google Shape;18;p3"/>
          <p:cNvGrpSpPr/>
          <p:nvPr/>
        </p:nvGrpSpPr>
        <p:grpSpPr>
          <a:xfrm>
            <a:off x="830392" y="1191256"/>
            <a:ext cx="745763" cy="45826"/>
            <a:chOff x="4580561" y="2589004"/>
            <a:chExt cx="1064464" cy="25200"/>
          </a:xfrm>
        </p:grpSpPr>
        <p:sp>
          <p:nvSpPr>
            <p:cNvPr id="19" name="Google Shape;19;p3"/>
            <p:cNvSpPr/>
            <p:nvPr/>
          </p:nvSpPr>
          <p:spPr>
            <a:xfrm rot="-5400000">
              <a:off x="5366325" y="2335504"/>
              <a:ext cx="25200" cy="5322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 name="Google Shape;20;p3"/>
            <p:cNvSpPr/>
            <p:nvPr/>
          </p:nvSpPr>
          <p:spPr>
            <a:xfrm rot="-5400000">
              <a:off x="4836311" y="2333254"/>
              <a:ext cx="25200" cy="5367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1" name="Google Shape;21;p3"/>
          <p:cNvSpPr txBox="1"/>
          <p:nvPr>
            <p:ph type="title"/>
          </p:nvPr>
        </p:nvSpPr>
        <p:spPr>
          <a:xfrm>
            <a:off x="729450" y="1322450"/>
            <a:ext cx="7688400" cy="15186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3600"/>
              <a:buNone/>
              <a:defRPr sz="3600">
                <a:solidFill>
                  <a:schemeClr val="lt1"/>
                </a:solidFill>
              </a:defRPr>
            </a:lvl1pPr>
            <a:lvl2pPr lvl="1">
              <a:spcBef>
                <a:spcPts val="0"/>
              </a:spcBef>
              <a:spcAft>
                <a:spcPts val="0"/>
              </a:spcAft>
              <a:buClr>
                <a:schemeClr val="lt1"/>
              </a:buClr>
              <a:buSzPts val="3600"/>
              <a:buNone/>
              <a:defRPr sz="3600">
                <a:solidFill>
                  <a:schemeClr val="lt1"/>
                </a:solidFill>
              </a:defRPr>
            </a:lvl2pPr>
            <a:lvl3pPr lvl="2">
              <a:spcBef>
                <a:spcPts val="0"/>
              </a:spcBef>
              <a:spcAft>
                <a:spcPts val="0"/>
              </a:spcAft>
              <a:buClr>
                <a:schemeClr val="lt1"/>
              </a:buClr>
              <a:buSzPts val="3600"/>
              <a:buNone/>
              <a:defRPr sz="3600">
                <a:solidFill>
                  <a:schemeClr val="lt1"/>
                </a:solidFill>
              </a:defRPr>
            </a:lvl3pPr>
            <a:lvl4pPr lvl="3">
              <a:spcBef>
                <a:spcPts val="0"/>
              </a:spcBef>
              <a:spcAft>
                <a:spcPts val="0"/>
              </a:spcAft>
              <a:buClr>
                <a:schemeClr val="lt1"/>
              </a:buClr>
              <a:buSzPts val="3600"/>
              <a:buNone/>
              <a:defRPr sz="3600">
                <a:solidFill>
                  <a:schemeClr val="lt1"/>
                </a:solidFill>
              </a:defRPr>
            </a:lvl4pPr>
            <a:lvl5pPr lvl="4">
              <a:spcBef>
                <a:spcPts val="0"/>
              </a:spcBef>
              <a:spcAft>
                <a:spcPts val="0"/>
              </a:spcAft>
              <a:buClr>
                <a:schemeClr val="lt1"/>
              </a:buClr>
              <a:buSzPts val="3600"/>
              <a:buNone/>
              <a:defRPr sz="3600">
                <a:solidFill>
                  <a:schemeClr val="lt1"/>
                </a:solidFill>
              </a:defRPr>
            </a:lvl5pPr>
            <a:lvl6pPr lvl="5">
              <a:spcBef>
                <a:spcPts val="0"/>
              </a:spcBef>
              <a:spcAft>
                <a:spcPts val="0"/>
              </a:spcAft>
              <a:buClr>
                <a:schemeClr val="lt1"/>
              </a:buClr>
              <a:buSzPts val="3600"/>
              <a:buNone/>
              <a:defRPr sz="3600">
                <a:solidFill>
                  <a:schemeClr val="lt1"/>
                </a:solidFill>
              </a:defRPr>
            </a:lvl6pPr>
            <a:lvl7pPr lvl="6">
              <a:spcBef>
                <a:spcPts val="0"/>
              </a:spcBef>
              <a:spcAft>
                <a:spcPts val="0"/>
              </a:spcAft>
              <a:buClr>
                <a:schemeClr val="lt1"/>
              </a:buClr>
              <a:buSzPts val="3600"/>
              <a:buNone/>
              <a:defRPr sz="3600">
                <a:solidFill>
                  <a:schemeClr val="lt1"/>
                </a:solidFill>
              </a:defRPr>
            </a:lvl7pPr>
            <a:lvl8pPr lvl="7">
              <a:spcBef>
                <a:spcPts val="0"/>
              </a:spcBef>
              <a:spcAft>
                <a:spcPts val="0"/>
              </a:spcAft>
              <a:buClr>
                <a:schemeClr val="lt1"/>
              </a:buClr>
              <a:buSzPts val="3600"/>
              <a:buNone/>
              <a:defRPr sz="3600">
                <a:solidFill>
                  <a:schemeClr val="lt1"/>
                </a:solidFill>
              </a:defRPr>
            </a:lvl8pPr>
            <a:lvl9pPr lvl="8">
              <a:spcBef>
                <a:spcPts val="0"/>
              </a:spcBef>
              <a:spcAft>
                <a:spcPts val="0"/>
              </a:spcAft>
              <a:buClr>
                <a:schemeClr val="lt1"/>
              </a:buClr>
              <a:buSzPts val="3600"/>
              <a:buNone/>
              <a:defRPr sz="3600">
                <a:solidFill>
                  <a:schemeClr val="lt1"/>
                </a:solidFill>
              </a:defRPr>
            </a:lvl9pPr>
          </a:lstStyle>
          <a:p/>
        </p:txBody>
      </p:sp>
      <p:sp>
        <p:nvSpPr>
          <p:cNvPr id="22" name="Google Shape;22;p3"/>
          <p:cNvSpPr txBox="1"/>
          <p:nvPr>
            <p:ph idx="12" type="sldNum"/>
          </p:nvPr>
        </p:nvSpPr>
        <p:spPr>
          <a:xfrm>
            <a:off x="8536302" y="4749851"/>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3" name="Shape 23"/>
        <p:cNvGrpSpPr/>
        <p:nvPr/>
      </p:nvGrpSpPr>
      <p:grpSpPr>
        <a:xfrm>
          <a:off x="0" y="0"/>
          <a:ext cx="0" cy="0"/>
          <a:chOff x="0" y="0"/>
          <a:chExt cx="0" cy="0"/>
        </a:xfrm>
      </p:grpSpPr>
      <p:sp>
        <p:nvSpPr>
          <p:cNvPr id="24" name="Google Shape;24;p4"/>
          <p:cNvSpPr/>
          <p:nvPr/>
        </p:nvSpPr>
        <p:spPr>
          <a:xfrm>
            <a:off x="0" y="0"/>
            <a:ext cx="9144000" cy="4878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5" name="Google Shape;25;p4"/>
          <p:cNvGrpSpPr/>
          <p:nvPr/>
        </p:nvGrpSpPr>
        <p:grpSpPr>
          <a:xfrm>
            <a:off x="830392" y="1191256"/>
            <a:ext cx="745763" cy="45826"/>
            <a:chOff x="4580561" y="2589004"/>
            <a:chExt cx="1064464" cy="25200"/>
          </a:xfrm>
        </p:grpSpPr>
        <p:sp>
          <p:nvSpPr>
            <p:cNvPr id="26" name="Google Shape;26;p4"/>
            <p:cNvSpPr/>
            <p:nvPr/>
          </p:nvSpPr>
          <p:spPr>
            <a:xfrm rot="-5400000">
              <a:off x="5366325" y="2335504"/>
              <a:ext cx="25200" cy="5322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 name="Google Shape;27;p4"/>
            <p:cNvSpPr/>
            <p:nvPr/>
          </p:nvSpPr>
          <p:spPr>
            <a:xfrm rot="-5400000">
              <a:off x="4836311" y="2333254"/>
              <a:ext cx="25200" cy="5367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8" name="Google Shape;28;p4"/>
          <p:cNvSpPr txBox="1"/>
          <p:nvPr>
            <p:ph type="title"/>
          </p:nvPr>
        </p:nvSpPr>
        <p:spPr>
          <a:xfrm>
            <a:off x="729450" y="1318650"/>
            <a:ext cx="7688700" cy="535200"/>
          </a:xfrm>
          <a:prstGeom prst="rect">
            <a:avLst/>
          </a:prstGeom>
        </p:spPr>
        <p:txBody>
          <a:bodyPr anchorCtr="0" anchor="t" bIns="91425" lIns="91425" spcFirstLastPara="1" rIns="91425" wrap="square" tIns="91425">
            <a:noAutofit/>
          </a:bodyPr>
          <a:lstStyle>
            <a:lvl1pPr lvl="0">
              <a:spcBef>
                <a:spcPts val="0"/>
              </a:spcBef>
              <a:spcAft>
                <a:spcPts val="0"/>
              </a:spcAft>
              <a:buClr>
                <a:schemeClr val="dk2"/>
              </a:buClr>
              <a:buSzPts val="2600"/>
              <a:buNone/>
              <a:defRPr sz="2600">
                <a:solidFill>
                  <a:schemeClr val="dk2"/>
                </a:solidFill>
              </a:defRPr>
            </a:lvl1pPr>
            <a:lvl2pPr lvl="1">
              <a:spcBef>
                <a:spcPts val="0"/>
              </a:spcBef>
              <a:spcAft>
                <a:spcPts val="0"/>
              </a:spcAft>
              <a:buClr>
                <a:schemeClr val="dk2"/>
              </a:buClr>
              <a:buSzPts val="2600"/>
              <a:buNone/>
              <a:defRPr sz="2600">
                <a:solidFill>
                  <a:schemeClr val="dk2"/>
                </a:solidFill>
              </a:defRPr>
            </a:lvl2pPr>
            <a:lvl3pPr lvl="2">
              <a:spcBef>
                <a:spcPts val="0"/>
              </a:spcBef>
              <a:spcAft>
                <a:spcPts val="0"/>
              </a:spcAft>
              <a:buClr>
                <a:schemeClr val="dk2"/>
              </a:buClr>
              <a:buSzPts val="2600"/>
              <a:buNone/>
              <a:defRPr sz="2600">
                <a:solidFill>
                  <a:schemeClr val="dk2"/>
                </a:solidFill>
              </a:defRPr>
            </a:lvl3pPr>
            <a:lvl4pPr lvl="3">
              <a:spcBef>
                <a:spcPts val="0"/>
              </a:spcBef>
              <a:spcAft>
                <a:spcPts val="0"/>
              </a:spcAft>
              <a:buClr>
                <a:schemeClr val="dk2"/>
              </a:buClr>
              <a:buSzPts val="2600"/>
              <a:buNone/>
              <a:defRPr sz="2600">
                <a:solidFill>
                  <a:schemeClr val="dk2"/>
                </a:solidFill>
              </a:defRPr>
            </a:lvl4pPr>
            <a:lvl5pPr lvl="4">
              <a:spcBef>
                <a:spcPts val="0"/>
              </a:spcBef>
              <a:spcAft>
                <a:spcPts val="0"/>
              </a:spcAft>
              <a:buClr>
                <a:schemeClr val="dk2"/>
              </a:buClr>
              <a:buSzPts val="2600"/>
              <a:buNone/>
              <a:defRPr sz="2600">
                <a:solidFill>
                  <a:schemeClr val="dk2"/>
                </a:solidFill>
              </a:defRPr>
            </a:lvl5pPr>
            <a:lvl6pPr lvl="5">
              <a:spcBef>
                <a:spcPts val="0"/>
              </a:spcBef>
              <a:spcAft>
                <a:spcPts val="0"/>
              </a:spcAft>
              <a:buClr>
                <a:schemeClr val="dk2"/>
              </a:buClr>
              <a:buSzPts val="2600"/>
              <a:buNone/>
              <a:defRPr sz="2600">
                <a:solidFill>
                  <a:schemeClr val="dk2"/>
                </a:solidFill>
              </a:defRPr>
            </a:lvl6pPr>
            <a:lvl7pPr lvl="6">
              <a:spcBef>
                <a:spcPts val="0"/>
              </a:spcBef>
              <a:spcAft>
                <a:spcPts val="0"/>
              </a:spcAft>
              <a:buClr>
                <a:schemeClr val="dk2"/>
              </a:buClr>
              <a:buSzPts val="2600"/>
              <a:buNone/>
              <a:defRPr sz="2600">
                <a:solidFill>
                  <a:schemeClr val="dk2"/>
                </a:solidFill>
              </a:defRPr>
            </a:lvl7pPr>
            <a:lvl8pPr lvl="7">
              <a:spcBef>
                <a:spcPts val="0"/>
              </a:spcBef>
              <a:spcAft>
                <a:spcPts val="0"/>
              </a:spcAft>
              <a:buClr>
                <a:schemeClr val="dk2"/>
              </a:buClr>
              <a:buSzPts val="2600"/>
              <a:buNone/>
              <a:defRPr sz="2600">
                <a:solidFill>
                  <a:schemeClr val="dk2"/>
                </a:solidFill>
              </a:defRPr>
            </a:lvl8pPr>
            <a:lvl9pPr lvl="8">
              <a:spcBef>
                <a:spcPts val="0"/>
              </a:spcBef>
              <a:spcAft>
                <a:spcPts val="0"/>
              </a:spcAft>
              <a:buClr>
                <a:schemeClr val="dk2"/>
              </a:buClr>
              <a:buSzPts val="2600"/>
              <a:buNone/>
              <a:defRPr sz="2600">
                <a:solidFill>
                  <a:schemeClr val="dk2"/>
                </a:solidFill>
              </a:defRPr>
            </a:lvl9pPr>
          </a:lstStyle>
          <a:p/>
        </p:txBody>
      </p:sp>
      <p:sp>
        <p:nvSpPr>
          <p:cNvPr id="29" name="Google Shape;29;p4"/>
          <p:cNvSpPr txBox="1"/>
          <p:nvPr>
            <p:ph idx="1" type="body"/>
          </p:nvPr>
        </p:nvSpPr>
        <p:spPr>
          <a:xfrm>
            <a:off x="729450" y="2078875"/>
            <a:ext cx="7688700" cy="2261100"/>
          </a:xfrm>
          <a:prstGeom prst="rect">
            <a:avLst/>
          </a:prstGeom>
        </p:spPr>
        <p:txBody>
          <a:bodyPr anchorCtr="0" anchor="t" bIns="91425" lIns="91425" spcFirstLastPara="1" rIns="91425" wrap="square" tIns="91425">
            <a:noAutofit/>
          </a:bodyPr>
          <a:lstStyle>
            <a:lvl1pPr indent="-311150" lvl="0" marL="457200">
              <a:spcBef>
                <a:spcPts val="0"/>
              </a:spcBef>
              <a:spcAft>
                <a:spcPts val="0"/>
              </a:spcAft>
              <a:buSzPts val="1300"/>
              <a:buChar char="●"/>
              <a:defRPr/>
            </a:lvl1pPr>
            <a:lvl2pPr indent="-298450" lvl="1" marL="914400">
              <a:spcBef>
                <a:spcPts val="1600"/>
              </a:spcBef>
              <a:spcAft>
                <a:spcPts val="0"/>
              </a:spcAft>
              <a:buSzPts val="1100"/>
              <a:buChar char="○"/>
              <a:defRPr/>
            </a:lvl2pPr>
            <a:lvl3pPr indent="-298450" lvl="2" marL="1371600">
              <a:spcBef>
                <a:spcPts val="1600"/>
              </a:spcBef>
              <a:spcAft>
                <a:spcPts val="0"/>
              </a:spcAft>
              <a:buSzPts val="1100"/>
              <a:buChar char="■"/>
              <a:defRPr/>
            </a:lvl3pPr>
            <a:lvl4pPr indent="-298450" lvl="3" marL="1828800">
              <a:spcBef>
                <a:spcPts val="1600"/>
              </a:spcBef>
              <a:spcAft>
                <a:spcPts val="0"/>
              </a:spcAft>
              <a:buSzPts val="1100"/>
              <a:buChar char="●"/>
              <a:defRPr/>
            </a:lvl4pPr>
            <a:lvl5pPr indent="-298450" lvl="4" marL="2286000">
              <a:spcBef>
                <a:spcPts val="1600"/>
              </a:spcBef>
              <a:spcAft>
                <a:spcPts val="0"/>
              </a:spcAft>
              <a:buSzPts val="1100"/>
              <a:buChar char="○"/>
              <a:defRPr/>
            </a:lvl5pPr>
            <a:lvl6pPr indent="-298450" lvl="5" marL="2743200">
              <a:spcBef>
                <a:spcPts val="1600"/>
              </a:spcBef>
              <a:spcAft>
                <a:spcPts val="0"/>
              </a:spcAft>
              <a:buSzPts val="1100"/>
              <a:buChar char="■"/>
              <a:defRPr/>
            </a:lvl6pPr>
            <a:lvl7pPr indent="-298450" lvl="6" marL="3200400">
              <a:spcBef>
                <a:spcPts val="1600"/>
              </a:spcBef>
              <a:spcAft>
                <a:spcPts val="0"/>
              </a:spcAft>
              <a:buSzPts val="1100"/>
              <a:buChar char="●"/>
              <a:defRPr/>
            </a:lvl7pPr>
            <a:lvl8pPr indent="-298450" lvl="7" marL="3657600">
              <a:spcBef>
                <a:spcPts val="1600"/>
              </a:spcBef>
              <a:spcAft>
                <a:spcPts val="0"/>
              </a:spcAft>
              <a:buSzPts val="1100"/>
              <a:buChar char="○"/>
              <a:defRPr/>
            </a:lvl8pPr>
            <a:lvl9pPr indent="-298450" lvl="8" marL="4114800">
              <a:spcBef>
                <a:spcPts val="1600"/>
              </a:spcBef>
              <a:spcAft>
                <a:spcPts val="1600"/>
              </a:spcAft>
              <a:buSzPts val="1100"/>
              <a:buChar char="■"/>
              <a:defRPr/>
            </a:lvl9pPr>
          </a:lstStyle>
          <a:p/>
        </p:txBody>
      </p:sp>
      <p:sp>
        <p:nvSpPr>
          <p:cNvPr id="30" name="Google Shape;30;p4"/>
          <p:cNvSpPr txBox="1"/>
          <p:nvPr>
            <p:ph idx="12" type="sldNum"/>
          </p:nvPr>
        </p:nvSpPr>
        <p:spPr>
          <a:xfrm>
            <a:off x="8536302" y="4749851"/>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31" name="Shape 31"/>
        <p:cNvGrpSpPr/>
        <p:nvPr/>
      </p:nvGrpSpPr>
      <p:grpSpPr>
        <a:xfrm>
          <a:off x="0" y="0"/>
          <a:ext cx="0" cy="0"/>
          <a:chOff x="0" y="0"/>
          <a:chExt cx="0" cy="0"/>
        </a:xfrm>
      </p:grpSpPr>
      <p:sp>
        <p:nvSpPr>
          <p:cNvPr id="32" name="Google Shape;32;p5"/>
          <p:cNvSpPr/>
          <p:nvPr/>
        </p:nvSpPr>
        <p:spPr>
          <a:xfrm>
            <a:off x="0" y="0"/>
            <a:ext cx="9144000" cy="4878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3" name="Google Shape;33;p5"/>
          <p:cNvGrpSpPr/>
          <p:nvPr/>
        </p:nvGrpSpPr>
        <p:grpSpPr>
          <a:xfrm>
            <a:off x="830392" y="1191256"/>
            <a:ext cx="745763" cy="45826"/>
            <a:chOff x="4580561" y="2589004"/>
            <a:chExt cx="1064464" cy="25200"/>
          </a:xfrm>
        </p:grpSpPr>
        <p:sp>
          <p:nvSpPr>
            <p:cNvPr id="34" name="Google Shape;34;p5"/>
            <p:cNvSpPr/>
            <p:nvPr/>
          </p:nvSpPr>
          <p:spPr>
            <a:xfrm rot="-5400000">
              <a:off x="5366325" y="2335504"/>
              <a:ext cx="25200" cy="5322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 name="Google Shape;35;p5"/>
            <p:cNvSpPr/>
            <p:nvPr/>
          </p:nvSpPr>
          <p:spPr>
            <a:xfrm rot="-5400000">
              <a:off x="4836311" y="2333254"/>
              <a:ext cx="25200" cy="5367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6" name="Google Shape;36;p5"/>
          <p:cNvSpPr txBox="1"/>
          <p:nvPr>
            <p:ph type="title"/>
          </p:nvPr>
        </p:nvSpPr>
        <p:spPr>
          <a:xfrm>
            <a:off x="729450" y="1318650"/>
            <a:ext cx="7688400" cy="535200"/>
          </a:xfrm>
          <a:prstGeom prst="rect">
            <a:avLst/>
          </a:prstGeom>
        </p:spPr>
        <p:txBody>
          <a:bodyPr anchorCtr="0" anchor="t" bIns="91425" lIns="91425" spcFirstLastPara="1" rIns="91425" wrap="square" tIns="91425">
            <a:noAutofit/>
          </a:bodyPr>
          <a:lstStyle>
            <a:lvl1pPr lvl="0">
              <a:spcBef>
                <a:spcPts val="0"/>
              </a:spcBef>
              <a:spcAft>
                <a:spcPts val="0"/>
              </a:spcAft>
              <a:buClr>
                <a:schemeClr val="dk2"/>
              </a:buClr>
              <a:buSzPts val="2600"/>
              <a:buNone/>
              <a:defRPr sz="2600">
                <a:solidFill>
                  <a:schemeClr val="dk2"/>
                </a:solidFill>
              </a:defRPr>
            </a:lvl1pPr>
            <a:lvl2pPr lvl="1">
              <a:spcBef>
                <a:spcPts val="0"/>
              </a:spcBef>
              <a:spcAft>
                <a:spcPts val="0"/>
              </a:spcAft>
              <a:buClr>
                <a:schemeClr val="dk2"/>
              </a:buClr>
              <a:buSzPts val="2600"/>
              <a:buNone/>
              <a:defRPr sz="2600">
                <a:solidFill>
                  <a:schemeClr val="dk2"/>
                </a:solidFill>
              </a:defRPr>
            </a:lvl2pPr>
            <a:lvl3pPr lvl="2">
              <a:spcBef>
                <a:spcPts val="0"/>
              </a:spcBef>
              <a:spcAft>
                <a:spcPts val="0"/>
              </a:spcAft>
              <a:buClr>
                <a:schemeClr val="dk2"/>
              </a:buClr>
              <a:buSzPts val="2600"/>
              <a:buNone/>
              <a:defRPr sz="2600">
                <a:solidFill>
                  <a:schemeClr val="dk2"/>
                </a:solidFill>
              </a:defRPr>
            </a:lvl3pPr>
            <a:lvl4pPr lvl="3">
              <a:spcBef>
                <a:spcPts val="0"/>
              </a:spcBef>
              <a:spcAft>
                <a:spcPts val="0"/>
              </a:spcAft>
              <a:buClr>
                <a:schemeClr val="dk2"/>
              </a:buClr>
              <a:buSzPts val="2600"/>
              <a:buNone/>
              <a:defRPr sz="2600">
                <a:solidFill>
                  <a:schemeClr val="dk2"/>
                </a:solidFill>
              </a:defRPr>
            </a:lvl4pPr>
            <a:lvl5pPr lvl="4">
              <a:spcBef>
                <a:spcPts val="0"/>
              </a:spcBef>
              <a:spcAft>
                <a:spcPts val="0"/>
              </a:spcAft>
              <a:buClr>
                <a:schemeClr val="dk2"/>
              </a:buClr>
              <a:buSzPts val="2600"/>
              <a:buNone/>
              <a:defRPr sz="2600">
                <a:solidFill>
                  <a:schemeClr val="dk2"/>
                </a:solidFill>
              </a:defRPr>
            </a:lvl5pPr>
            <a:lvl6pPr lvl="5">
              <a:spcBef>
                <a:spcPts val="0"/>
              </a:spcBef>
              <a:spcAft>
                <a:spcPts val="0"/>
              </a:spcAft>
              <a:buClr>
                <a:schemeClr val="dk2"/>
              </a:buClr>
              <a:buSzPts val="2600"/>
              <a:buNone/>
              <a:defRPr sz="2600">
                <a:solidFill>
                  <a:schemeClr val="dk2"/>
                </a:solidFill>
              </a:defRPr>
            </a:lvl6pPr>
            <a:lvl7pPr lvl="6">
              <a:spcBef>
                <a:spcPts val="0"/>
              </a:spcBef>
              <a:spcAft>
                <a:spcPts val="0"/>
              </a:spcAft>
              <a:buClr>
                <a:schemeClr val="dk2"/>
              </a:buClr>
              <a:buSzPts val="2600"/>
              <a:buNone/>
              <a:defRPr sz="2600">
                <a:solidFill>
                  <a:schemeClr val="dk2"/>
                </a:solidFill>
              </a:defRPr>
            </a:lvl7pPr>
            <a:lvl8pPr lvl="7">
              <a:spcBef>
                <a:spcPts val="0"/>
              </a:spcBef>
              <a:spcAft>
                <a:spcPts val="0"/>
              </a:spcAft>
              <a:buClr>
                <a:schemeClr val="dk2"/>
              </a:buClr>
              <a:buSzPts val="2600"/>
              <a:buNone/>
              <a:defRPr sz="2600">
                <a:solidFill>
                  <a:schemeClr val="dk2"/>
                </a:solidFill>
              </a:defRPr>
            </a:lvl8pPr>
            <a:lvl9pPr lvl="8">
              <a:spcBef>
                <a:spcPts val="0"/>
              </a:spcBef>
              <a:spcAft>
                <a:spcPts val="0"/>
              </a:spcAft>
              <a:buClr>
                <a:schemeClr val="dk2"/>
              </a:buClr>
              <a:buSzPts val="2600"/>
              <a:buNone/>
              <a:defRPr sz="2600">
                <a:solidFill>
                  <a:schemeClr val="dk2"/>
                </a:solidFill>
              </a:defRPr>
            </a:lvl9pPr>
          </a:lstStyle>
          <a:p/>
        </p:txBody>
      </p:sp>
      <p:sp>
        <p:nvSpPr>
          <p:cNvPr id="37" name="Google Shape;37;p5"/>
          <p:cNvSpPr txBox="1"/>
          <p:nvPr>
            <p:ph idx="1" type="body"/>
          </p:nvPr>
        </p:nvSpPr>
        <p:spPr>
          <a:xfrm>
            <a:off x="729325" y="2078875"/>
            <a:ext cx="3774300" cy="2261100"/>
          </a:xfrm>
          <a:prstGeom prst="rect">
            <a:avLst/>
          </a:prstGeom>
        </p:spPr>
        <p:txBody>
          <a:bodyPr anchorCtr="0" anchor="t" bIns="91425" lIns="91425" spcFirstLastPara="1" rIns="91425" wrap="square" tIns="91425">
            <a:noAutofit/>
          </a:bodyPr>
          <a:lstStyle>
            <a:lvl1pPr indent="-311150" lvl="0" marL="457200">
              <a:spcBef>
                <a:spcPts val="0"/>
              </a:spcBef>
              <a:spcAft>
                <a:spcPts val="0"/>
              </a:spcAft>
              <a:buSzPts val="1300"/>
              <a:buChar char="●"/>
              <a:defRPr/>
            </a:lvl1pPr>
            <a:lvl2pPr indent="-298450" lvl="1" marL="914400">
              <a:spcBef>
                <a:spcPts val="1600"/>
              </a:spcBef>
              <a:spcAft>
                <a:spcPts val="0"/>
              </a:spcAft>
              <a:buSzPts val="1100"/>
              <a:buChar char="○"/>
              <a:defRPr/>
            </a:lvl2pPr>
            <a:lvl3pPr indent="-298450" lvl="2" marL="1371600">
              <a:spcBef>
                <a:spcPts val="1600"/>
              </a:spcBef>
              <a:spcAft>
                <a:spcPts val="0"/>
              </a:spcAft>
              <a:buSzPts val="1100"/>
              <a:buChar char="■"/>
              <a:defRPr/>
            </a:lvl3pPr>
            <a:lvl4pPr indent="-298450" lvl="3" marL="1828800">
              <a:spcBef>
                <a:spcPts val="1600"/>
              </a:spcBef>
              <a:spcAft>
                <a:spcPts val="0"/>
              </a:spcAft>
              <a:buSzPts val="1100"/>
              <a:buChar char="●"/>
              <a:defRPr/>
            </a:lvl4pPr>
            <a:lvl5pPr indent="-298450" lvl="4" marL="2286000">
              <a:spcBef>
                <a:spcPts val="1600"/>
              </a:spcBef>
              <a:spcAft>
                <a:spcPts val="0"/>
              </a:spcAft>
              <a:buSzPts val="1100"/>
              <a:buChar char="○"/>
              <a:defRPr/>
            </a:lvl5pPr>
            <a:lvl6pPr indent="-298450" lvl="5" marL="2743200">
              <a:spcBef>
                <a:spcPts val="1600"/>
              </a:spcBef>
              <a:spcAft>
                <a:spcPts val="0"/>
              </a:spcAft>
              <a:buSzPts val="1100"/>
              <a:buChar char="■"/>
              <a:defRPr/>
            </a:lvl6pPr>
            <a:lvl7pPr indent="-298450" lvl="6" marL="3200400">
              <a:spcBef>
                <a:spcPts val="1600"/>
              </a:spcBef>
              <a:spcAft>
                <a:spcPts val="0"/>
              </a:spcAft>
              <a:buSzPts val="1100"/>
              <a:buChar char="●"/>
              <a:defRPr/>
            </a:lvl7pPr>
            <a:lvl8pPr indent="-298450" lvl="7" marL="3657600">
              <a:spcBef>
                <a:spcPts val="1600"/>
              </a:spcBef>
              <a:spcAft>
                <a:spcPts val="0"/>
              </a:spcAft>
              <a:buSzPts val="1100"/>
              <a:buChar char="○"/>
              <a:defRPr/>
            </a:lvl8pPr>
            <a:lvl9pPr indent="-298450" lvl="8" marL="4114800">
              <a:spcBef>
                <a:spcPts val="1600"/>
              </a:spcBef>
              <a:spcAft>
                <a:spcPts val="1600"/>
              </a:spcAft>
              <a:buSzPts val="1100"/>
              <a:buChar char="■"/>
              <a:defRPr/>
            </a:lvl9pPr>
          </a:lstStyle>
          <a:p/>
        </p:txBody>
      </p:sp>
      <p:sp>
        <p:nvSpPr>
          <p:cNvPr id="38" name="Google Shape;38;p5"/>
          <p:cNvSpPr txBox="1"/>
          <p:nvPr>
            <p:ph idx="2" type="body"/>
          </p:nvPr>
        </p:nvSpPr>
        <p:spPr>
          <a:xfrm>
            <a:off x="4643604" y="2078875"/>
            <a:ext cx="3774300" cy="2261100"/>
          </a:xfrm>
          <a:prstGeom prst="rect">
            <a:avLst/>
          </a:prstGeom>
        </p:spPr>
        <p:txBody>
          <a:bodyPr anchorCtr="0" anchor="t" bIns="91425" lIns="91425" spcFirstLastPara="1" rIns="91425" wrap="square" tIns="91425">
            <a:noAutofit/>
          </a:bodyPr>
          <a:lstStyle>
            <a:lvl1pPr indent="-311150" lvl="0" marL="457200">
              <a:spcBef>
                <a:spcPts val="0"/>
              </a:spcBef>
              <a:spcAft>
                <a:spcPts val="0"/>
              </a:spcAft>
              <a:buSzPts val="1300"/>
              <a:buChar char="●"/>
              <a:defRPr/>
            </a:lvl1pPr>
            <a:lvl2pPr indent="-298450" lvl="1" marL="914400">
              <a:spcBef>
                <a:spcPts val="1600"/>
              </a:spcBef>
              <a:spcAft>
                <a:spcPts val="0"/>
              </a:spcAft>
              <a:buSzPts val="1100"/>
              <a:buChar char="○"/>
              <a:defRPr/>
            </a:lvl2pPr>
            <a:lvl3pPr indent="-298450" lvl="2" marL="1371600">
              <a:spcBef>
                <a:spcPts val="1600"/>
              </a:spcBef>
              <a:spcAft>
                <a:spcPts val="0"/>
              </a:spcAft>
              <a:buSzPts val="1100"/>
              <a:buChar char="■"/>
              <a:defRPr/>
            </a:lvl3pPr>
            <a:lvl4pPr indent="-298450" lvl="3" marL="1828800">
              <a:spcBef>
                <a:spcPts val="1600"/>
              </a:spcBef>
              <a:spcAft>
                <a:spcPts val="0"/>
              </a:spcAft>
              <a:buSzPts val="1100"/>
              <a:buChar char="●"/>
              <a:defRPr/>
            </a:lvl4pPr>
            <a:lvl5pPr indent="-298450" lvl="4" marL="2286000">
              <a:spcBef>
                <a:spcPts val="1600"/>
              </a:spcBef>
              <a:spcAft>
                <a:spcPts val="0"/>
              </a:spcAft>
              <a:buSzPts val="1100"/>
              <a:buChar char="○"/>
              <a:defRPr/>
            </a:lvl5pPr>
            <a:lvl6pPr indent="-298450" lvl="5" marL="2743200">
              <a:spcBef>
                <a:spcPts val="1600"/>
              </a:spcBef>
              <a:spcAft>
                <a:spcPts val="0"/>
              </a:spcAft>
              <a:buSzPts val="1100"/>
              <a:buChar char="■"/>
              <a:defRPr/>
            </a:lvl6pPr>
            <a:lvl7pPr indent="-298450" lvl="6" marL="3200400">
              <a:spcBef>
                <a:spcPts val="1600"/>
              </a:spcBef>
              <a:spcAft>
                <a:spcPts val="0"/>
              </a:spcAft>
              <a:buSzPts val="1100"/>
              <a:buChar char="●"/>
              <a:defRPr/>
            </a:lvl7pPr>
            <a:lvl8pPr indent="-298450" lvl="7" marL="3657600">
              <a:spcBef>
                <a:spcPts val="1600"/>
              </a:spcBef>
              <a:spcAft>
                <a:spcPts val="0"/>
              </a:spcAft>
              <a:buSzPts val="1100"/>
              <a:buChar char="○"/>
              <a:defRPr/>
            </a:lvl8pPr>
            <a:lvl9pPr indent="-298450" lvl="8" marL="4114800">
              <a:spcBef>
                <a:spcPts val="1600"/>
              </a:spcBef>
              <a:spcAft>
                <a:spcPts val="1600"/>
              </a:spcAft>
              <a:buSzPts val="1100"/>
              <a:buChar char="■"/>
              <a:defRPr/>
            </a:lvl9pPr>
          </a:lstStyle>
          <a:p/>
        </p:txBody>
      </p:sp>
      <p:sp>
        <p:nvSpPr>
          <p:cNvPr id="39" name="Google Shape;39;p5"/>
          <p:cNvSpPr txBox="1"/>
          <p:nvPr>
            <p:ph idx="12" type="sldNum"/>
          </p:nvPr>
        </p:nvSpPr>
        <p:spPr>
          <a:xfrm>
            <a:off x="8536302" y="4749851"/>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0" name="Shape 40"/>
        <p:cNvGrpSpPr/>
        <p:nvPr/>
      </p:nvGrpSpPr>
      <p:grpSpPr>
        <a:xfrm>
          <a:off x="0" y="0"/>
          <a:ext cx="0" cy="0"/>
          <a:chOff x="0" y="0"/>
          <a:chExt cx="0" cy="0"/>
        </a:xfrm>
      </p:grpSpPr>
      <p:sp>
        <p:nvSpPr>
          <p:cNvPr id="41" name="Google Shape;41;p6"/>
          <p:cNvSpPr/>
          <p:nvPr/>
        </p:nvSpPr>
        <p:spPr>
          <a:xfrm>
            <a:off x="0" y="0"/>
            <a:ext cx="9144000" cy="4878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42" name="Google Shape;42;p6"/>
          <p:cNvGrpSpPr/>
          <p:nvPr/>
        </p:nvGrpSpPr>
        <p:grpSpPr>
          <a:xfrm>
            <a:off x="830392" y="1191256"/>
            <a:ext cx="745763" cy="45826"/>
            <a:chOff x="4580561" y="2589004"/>
            <a:chExt cx="1064464" cy="25200"/>
          </a:xfrm>
        </p:grpSpPr>
        <p:sp>
          <p:nvSpPr>
            <p:cNvPr id="43" name="Google Shape;43;p6"/>
            <p:cNvSpPr/>
            <p:nvPr/>
          </p:nvSpPr>
          <p:spPr>
            <a:xfrm rot="-5400000">
              <a:off x="5366325" y="2335504"/>
              <a:ext cx="25200" cy="5322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 name="Google Shape;44;p6"/>
            <p:cNvSpPr/>
            <p:nvPr/>
          </p:nvSpPr>
          <p:spPr>
            <a:xfrm rot="-5400000">
              <a:off x="4836311" y="2333254"/>
              <a:ext cx="25200" cy="5367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5" name="Google Shape;45;p6"/>
          <p:cNvSpPr txBox="1"/>
          <p:nvPr>
            <p:ph type="title"/>
          </p:nvPr>
        </p:nvSpPr>
        <p:spPr>
          <a:xfrm>
            <a:off x="729450" y="1318650"/>
            <a:ext cx="7688400" cy="535200"/>
          </a:xfrm>
          <a:prstGeom prst="rect">
            <a:avLst/>
          </a:prstGeom>
        </p:spPr>
        <p:txBody>
          <a:bodyPr anchorCtr="0" anchor="t" bIns="91425" lIns="91425" spcFirstLastPara="1" rIns="91425" wrap="square" tIns="91425">
            <a:noAutofit/>
          </a:bodyPr>
          <a:lstStyle>
            <a:lvl1pPr lvl="0">
              <a:spcBef>
                <a:spcPts val="0"/>
              </a:spcBef>
              <a:spcAft>
                <a:spcPts val="0"/>
              </a:spcAft>
              <a:buClr>
                <a:schemeClr val="dk2"/>
              </a:buClr>
              <a:buSzPts val="2600"/>
              <a:buNone/>
              <a:defRPr sz="2600">
                <a:solidFill>
                  <a:schemeClr val="dk2"/>
                </a:solidFill>
              </a:defRPr>
            </a:lvl1pPr>
            <a:lvl2pPr lvl="1">
              <a:spcBef>
                <a:spcPts val="0"/>
              </a:spcBef>
              <a:spcAft>
                <a:spcPts val="0"/>
              </a:spcAft>
              <a:buClr>
                <a:schemeClr val="dk2"/>
              </a:buClr>
              <a:buSzPts val="2600"/>
              <a:buNone/>
              <a:defRPr sz="2600">
                <a:solidFill>
                  <a:schemeClr val="dk2"/>
                </a:solidFill>
              </a:defRPr>
            </a:lvl2pPr>
            <a:lvl3pPr lvl="2">
              <a:spcBef>
                <a:spcPts val="0"/>
              </a:spcBef>
              <a:spcAft>
                <a:spcPts val="0"/>
              </a:spcAft>
              <a:buClr>
                <a:schemeClr val="dk2"/>
              </a:buClr>
              <a:buSzPts val="2600"/>
              <a:buNone/>
              <a:defRPr sz="2600">
                <a:solidFill>
                  <a:schemeClr val="dk2"/>
                </a:solidFill>
              </a:defRPr>
            </a:lvl3pPr>
            <a:lvl4pPr lvl="3">
              <a:spcBef>
                <a:spcPts val="0"/>
              </a:spcBef>
              <a:spcAft>
                <a:spcPts val="0"/>
              </a:spcAft>
              <a:buClr>
                <a:schemeClr val="dk2"/>
              </a:buClr>
              <a:buSzPts val="2600"/>
              <a:buNone/>
              <a:defRPr sz="2600">
                <a:solidFill>
                  <a:schemeClr val="dk2"/>
                </a:solidFill>
              </a:defRPr>
            </a:lvl4pPr>
            <a:lvl5pPr lvl="4">
              <a:spcBef>
                <a:spcPts val="0"/>
              </a:spcBef>
              <a:spcAft>
                <a:spcPts val="0"/>
              </a:spcAft>
              <a:buClr>
                <a:schemeClr val="dk2"/>
              </a:buClr>
              <a:buSzPts val="2600"/>
              <a:buNone/>
              <a:defRPr sz="2600">
                <a:solidFill>
                  <a:schemeClr val="dk2"/>
                </a:solidFill>
              </a:defRPr>
            </a:lvl5pPr>
            <a:lvl6pPr lvl="5">
              <a:spcBef>
                <a:spcPts val="0"/>
              </a:spcBef>
              <a:spcAft>
                <a:spcPts val="0"/>
              </a:spcAft>
              <a:buClr>
                <a:schemeClr val="dk2"/>
              </a:buClr>
              <a:buSzPts val="2600"/>
              <a:buNone/>
              <a:defRPr sz="2600">
                <a:solidFill>
                  <a:schemeClr val="dk2"/>
                </a:solidFill>
              </a:defRPr>
            </a:lvl6pPr>
            <a:lvl7pPr lvl="6">
              <a:spcBef>
                <a:spcPts val="0"/>
              </a:spcBef>
              <a:spcAft>
                <a:spcPts val="0"/>
              </a:spcAft>
              <a:buClr>
                <a:schemeClr val="dk2"/>
              </a:buClr>
              <a:buSzPts val="2600"/>
              <a:buNone/>
              <a:defRPr sz="2600">
                <a:solidFill>
                  <a:schemeClr val="dk2"/>
                </a:solidFill>
              </a:defRPr>
            </a:lvl7pPr>
            <a:lvl8pPr lvl="7">
              <a:spcBef>
                <a:spcPts val="0"/>
              </a:spcBef>
              <a:spcAft>
                <a:spcPts val="0"/>
              </a:spcAft>
              <a:buClr>
                <a:schemeClr val="dk2"/>
              </a:buClr>
              <a:buSzPts val="2600"/>
              <a:buNone/>
              <a:defRPr sz="2600">
                <a:solidFill>
                  <a:schemeClr val="dk2"/>
                </a:solidFill>
              </a:defRPr>
            </a:lvl8pPr>
            <a:lvl9pPr lvl="8">
              <a:spcBef>
                <a:spcPts val="0"/>
              </a:spcBef>
              <a:spcAft>
                <a:spcPts val="0"/>
              </a:spcAft>
              <a:buClr>
                <a:schemeClr val="dk2"/>
              </a:buClr>
              <a:buSzPts val="2600"/>
              <a:buNone/>
              <a:defRPr sz="2600">
                <a:solidFill>
                  <a:schemeClr val="dk2"/>
                </a:solidFill>
              </a:defRPr>
            </a:lvl9pPr>
          </a:lstStyle>
          <a:p/>
        </p:txBody>
      </p:sp>
      <p:sp>
        <p:nvSpPr>
          <p:cNvPr id="46" name="Google Shape;46;p6"/>
          <p:cNvSpPr txBox="1"/>
          <p:nvPr>
            <p:ph idx="12" type="sldNum"/>
          </p:nvPr>
        </p:nvSpPr>
        <p:spPr>
          <a:xfrm>
            <a:off x="8536302" y="4749851"/>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47" name="Shape 47"/>
        <p:cNvGrpSpPr/>
        <p:nvPr/>
      </p:nvGrpSpPr>
      <p:grpSpPr>
        <a:xfrm>
          <a:off x="0" y="0"/>
          <a:ext cx="0" cy="0"/>
          <a:chOff x="0" y="0"/>
          <a:chExt cx="0" cy="0"/>
        </a:xfrm>
      </p:grpSpPr>
      <p:sp>
        <p:nvSpPr>
          <p:cNvPr id="48" name="Google Shape;48;p7"/>
          <p:cNvSpPr/>
          <p:nvPr/>
        </p:nvSpPr>
        <p:spPr>
          <a:xfrm>
            <a:off x="0" y="0"/>
            <a:ext cx="9144000" cy="4878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49" name="Google Shape;49;p7"/>
          <p:cNvGrpSpPr/>
          <p:nvPr/>
        </p:nvGrpSpPr>
        <p:grpSpPr>
          <a:xfrm>
            <a:off x="830392" y="1191256"/>
            <a:ext cx="745763" cy="45826"/>
            <a:chOff x="4580561" y="2589004"/>
            <a:chExt cx="1064464" cy="25200"/>
          </a:xfrm>
        </p:grpSpPr>
        <p:sp>
          <p:nvSpPr>
            <p:cNvPr id="50" name="Google Shape;50;p7"/>
            <p:cNvSpPr/>
            <p:nvPr/>
          </p:nvSpPr>
          <p:spPr>
            <a:xfrm rot="-5400000">
              <a:off x="5366325" y="2335504"/>
              <a:ext cx="25200" cy="5322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 name="Google Shape;51;p7"/>
            <p:cNvSpPr/>
            <p:nvPr/>
          </p:nvSpPr>
          <p:spPr>
            <a:xfrm rot="-5400000">
              <a:off x="4836311" y="2333254"/>
              <a:ext cx="25200" cy="5367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2" name="Google Shape;52;p7"/>
          <p:cNvSpPr txBox="1"/>
          <p:nvPr>
            <p:ph type="title"/>
          </p:nvPr>
        </p:nvSpPr>
        <p:spPr>
          <a:xfrm>
            <a:off x="730000" y="1318650"/>
            <a:ext cx="3300900" cy="1381500"/>
          </a:xfrm>
          <a:prstGeom prst="rect">
            <a:avLst/>
          </a:prstGeom>
        </p:spPr>
        <p:txBody>
          <a:bodyPr anchorCtr="0" anchor="t" bIns="91425" lIns="91425" spcFirstLastPara="1" rIns="91425" wrap="square" tIns="91425">
            <a:noAutofit/>
          </a:bodyPr>
          <a:lstStyle>
            <a:lvl1pPr lvl="0">
              <a:spcBef>
                <a:spcPts val="0"/>
              </a:spcBef>
              <a:spcAft>
                <a:spcPts val="0"/>
              </a:spcAft>
              <a:buClr>
                <a:schemeClr val="dk2"/>
              </a:buClr>
              <a:buSzPts val="2600"/>
              <a:buNone/>
              <a:defRPr sz="2600">
                <a:solidFill>
                  <a:schemeClr val="dk2"/>
                </a:solidFill>
              </a:defRPr>
            </a:lvl1pPr>
            <a:lvl2pPr lvl="1">
              <a:spcBef>
                <a:spcPts val="0"/>
              </a:spcBef>
              <a:spcAft>
                <a:spcPts val="0"/>
              </a:spcAft>
              <a:buClr>
                <a:schemeClr val="dk2"/>
              </a:buClr>
              <a:buSzPts val="2600"/>
              <a:buNone/>
              <a:defRPr sz="2600">
                <a:solidFill>
                  <a:schemeClr val="dk2"/>
                </a:solidFill>
              </a:defRPr>
            </a:lvl2pPr>
            <a:lvl3pPr lvl="2">
              <a:spcBef>
                <a:spcPts val="0"/>
              </a:spcBef>
              <a:spcAft>
                <a:spcPts val="0"/>
              </a:spcAft>
              <a:buClr>
                <a:schemeClr val="dk2"/>
              </a:buClr>
              <a:buSzPts val="2600"/>
              <a:buNone/>
              <a:defRPr sz="2600">
                <a:solidFill>
                  <a:schemeClr val="dk2"/>
                </a:solidFill>
              </a:defRPr>
            </a:lvl3pPr>
            <a:lvl4pPr lvl="3">
              <a:spcBef>
                <a:spcPts val="0"/>
              </a:spcBef>
              <a:spcAft>
                <a:spcPts val="0"/>
              </a:spcAft>
              <a:buClr>
                <a:schemeClr val="dk2"/>
              </a:buClr>
              <a:buSzPts val="2600"/>
              <a:buNone/>
              <a:defRPr sz="2600">
                <a:solidFill>
                  <a:schemeClr val="dk2"/>
                </a:solidFill>
              </a:defRPr>
            </a:lvl4pPr>
            <a:lvl5pPr lvl="4">
              <a:spcBef>
                <a:spcPts val="0"/>
              </a:spcBef>
              <a:spcAft>
                <a:spcPts val="0"/>
              </a:spcAft>
              <a:buClr>
                <a:schemeClr val="dk2"/>
              </a:buClr>
              <a:buSzPts val="2600"/>
              <a:buNone/>
              <a:defRPr sz="2600">
                <a:solidFill>
                  <a:schemeClr val="dk2"/>
                </a:solidFill>
              </a:defRPr>
            </a:lvl5pPr>
            <a:lvl6pPr lvl="5">
              <a:spcBef>
                <a:spcPts val="0"/>
              </a:spcBef>
              <a:spcAft>
                <a:spcPts val="0"/>
              </a:spcAft>
              <a:buClr>
                <a:schemeClr val="dk2"/>
              </a:buClr>
              <a:buSzPts val="2600"/>
              <a:buNone/>
              <a:defRPr sz="2600">
                <a:solidFill>
                  <a:schemeClr val="dk2"/>
                </a:solidFill>
              </a:defRPr>
            </a:lvl6pPr>
            <a:lvl7pPr lvl="6">
              <a:spcBef>
                <a:spcPts val="0"/>
              </a:spcBef>
              <a:spcAft>
                <a:spcPts val="0"/>
              </a:spcAft>
              <a:buClr>
                <a:schemeClr val="dk2"/>
              </a:buClr>
              <a:buSzPts val="2600"/>
              <a:buNone/>
              <a:defRPr sz="2600">
                <a:solidFill>
                  <a:schemeClr val="dk2"/>
                </a:solidFill>
              </a:defRPr>
            </a:lvl7pPr>
            <a:lvl8pPr lvl="7">
              <a:spcBef>
                <a:spcPts val="0"/>
              </a:spcBef>
              <a:spcAft>
                <a:spcPts val="0"/>
              </a:spcAft>
              <a:buClr>
                <a:schemeClr val="dk2"/>
              </a:buClr>
              <a:buSzPts val="2600"/>
              <a:buNone/>
              <a:defRPr sz="2600">
                <a:solidFill>
                  <a:schemeClr val="dk2"/>
                </a:solidFill>
              </a:defRPr>
            </a:lvl8pPr>
            <a:lvl9pPr lvl="8">
              <a:spcBef>
                <a:spcPts val="0"/>
              </a:spcBef>
              <a:spcAft>
                <a:spcPts val="0"/>
              </a:spcAft>
              <a:buClr>
                <a:schemeClr val="dk2"/>
              </a:buClr>
              <a:buSzPts val="2600"/>
              <a:buNone/>
              <a:defRPr sz="2600">
                <a:solidFill>
                  <a:schemeClr val="dk2"/>
                </a:solidFill>
              </a:defRPr>
            </a:lvl9pPr>
          </a:lstStyle>
          <a:p/>
        </p:txBody>
      </p:sp>
      <p:sp>
        <p:nvSpPr>
          <p:cNvPr id="53" name="Google Shape;53;p7"/>
          <p:cNvSpPr txBox="1"/>
          <p:nvPr>
            <p:ph idx="1" type="body"/>
          </p:nvPr>
        </p:nvSpPr>
        <p:spPr>
          <a:xfrm>
            <a:off x="721225" y="2781725"/>
            <a:ext cx="3300900" cy="1597500"/>
          </a:xfrm>
          <a:prstGeom prst="rect">
            <a:avLst/>
          </a:prstGeom>
        </p:spPr>
        <p:txBody>
          <a:bodyPr anchorCtr="0" anchor="t" bIns="91425" lIns="91425" spcFirstLastPara="1" rIns="91425" wrap="square" tIns="91425">
            <a:noAutofit/>
          </a:bodyPr>
          <a:lstStyle>
            <a:lvl1pPr indent="-311150" lvl="0" marL="457200">
              <a:spcBef>
                <a:spcPts val="0"/>
              </a:spcBef>
              <a:spcAft>
                <a:spcPts val="0"/>
              </a:spcAft>
              <a:buSzPts val="1300"/>
              <a:buChar char="●"/>
              <a:defRPr/>
            </a:lvl1pPr>
            <a:lvl2pPr indent="-298450" lvl="1" marL="914400">
              <a:spcBef>
                <a:spcPts val="1600"/>
              </a:spcBef>
              <a:spcAft>
                <a:spcPts val="0"/>
              </a:spcAft>
              <a:buSzPts val="1100"/>
              <a:buChar char="○"/>
              <a:defRPr/>
            </a:lvl2pPr>
            <a:lvl3pPr indent="-298450" lvl="2" marL="1371600">
              <a:spcBef>
                <a:spcPts val="1600"/>
              </a:spcBef>
              <a:spcAft>
                <a:spcPts val="0"/>
              </a:spcAft>
              <a:buSzPts val="1100"/>
              <a:buChar char="■"/>
              <a:defRPr/>
            </a:lvl3pPr>
            <a:lvl4pPr indent="-298450" lvl="3" marL="1828800">
              <a:spcBef>
                <a:spcPts val="1600"/>
              </a:spcBef>
              <a:spcAft>
                <a:spcPts val="0"/>
              </a:spcAft>
              <a:buSzPts val="1100"/>
              <a:buChar char="●"/>
              <a:defRPr/>
            </a:lvl4pPr>
            <a:lvl5pPr indent="-298450" lvl="4" marL="2286000">
              <a:spcBef>
                <a:spcPts val="1600"/>
              </a:spcBef>
              <a:spcAft>
                <a:spcPts val="0"/>
              </a:spcAft>
              <a:buSzPts val="1100"/>
              <a:buChar char="○"/>
              <a:defRPr/>
            </a:lvl5pPr>
            <a:lvl6pPr indent="-298450" lvl="5" marL="2743200">
              <a:spcBef>
                <a:spcPts val="1600"/>
              </a:spcBef>
              <a:spcAft>
                <a:spcPts val="0"/>
              </a:spcAft>
              <a:buSzPts val="1100"/>
              <a:buChar char="■"/>
              <a:defRPr/>
            </a:lvl6pPr>
            <a:lvl7pPr indent="-298450" lvl="6" marL="3200400">
              <a:spcBef>
                <a:spcPts val="1600"/>
              </a:spcBef>
              <a:spcAft>
                <a:spcPts val="0"/>
              </a:spcAft>
              <a:buSzPts val="1100"/>
              <a:buChar char="●"/>
              <a:defRPr/>
            </a:lvl7pPr>
            <a:lvl8pPr indent="-298450" lvl="7" marL="3657600">
              <a:spcBef>
                <a:spcPts val="1600"/>
              </a:spcBef>
              <a:spcAft>
                <a:spcPts val="0"/>
              </a:spcAft>
              <a:buSzPts val="1100"/>
              <a:buChar char="○"/>
              <a:defRPr/>
            </a:lvl8pPr>
            <a:lvl9pPr indent="-298450" lvl="8" marL="4114800">
              <a:spcBef>
                <a:spcPts val="1600"/>
              </a:spcBef>
              <a:spcAft>
                <a:spcPts val="1600"/>
              </a:spcAft>
              <a:buSzPts val="1100"/>
              <a:buChar char="■"/>
              <a:defRPr/>
            </a:lvl9pPr>
          </a:lstStyle>
          <a:p/>
        </p:txBody>
      </p:sp>
      <p:sp>
        <p:nvSpPr>
          <p:cNvPr id="54" name="Google Shape;54;p7"/>
          <p:cNvSpPr txBox="1"/>
          <p:nvPr>
            <p:ph idx="12" type="sldNum"/>
          </p:nvPr>
        </p:nvSpPr>
        <p:spPr>
          <a:xfrm>
            <a:off x="8536302" y="4749851"/>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accent3"/>
        </a:solidFill>
      </p:bgPr>
    </p:bg>
    <p:spTree>
      <p:nvGrpSpPr>
        <p:cNvPr id="55" name="Shape 55"/>
        <p:cNvGrpSpPr/>
        <p:nvPr/>
      </p:nvGrpSpPr>
      <p:grpSpPr>
        <a:xfrm>
          <a:off x="0" y="0"/>
          <a:ext cx="0" cy="0"/>
          <a:chOff x="0" y="0"/>
          <a:chExt cx="0" cy="0"/>
        </a:xfrm>
      </p:grpSpPr>
      <p:grpSp>
        <p:nvGrpSpPr>
          <p:cNvPr id="56" name="Google Shape;56;p8"/>
          <p:cNvGrpSpPr/>
          <p:nvPr/>
        </p:nvGrpSpPr>
        <p:grpSpPr>
          <a:xfrm>
            <a:off x="830392" y="4169130"/>
            <a:ext cx="745763" cy="45826"/>
            <a:chOff x="4580561" y="2589004"/>
            <a:chExt cx="1064464" cy="25200"/>
          </a:xfrm>
        </p:grpSpPr>
        <p:sp>
          <p:nvSpPr>
            <p:cNvPr id="57" name="Google Shape;57;p8"/>
            <p:cNvSpPr/>
            <p:nvPr/>
          </p:nvSpPr>
          <p:spPr>
            <a:xfrm rot="-5400000">
              <a:off x="5366325" y="2335504"/>
              <a:ext cx="25200" cy="5322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 name="Google Shape;58;p8"/>
            <p:cNvSpPr/>
            <p:nvPr/>
          </p:nvSpPr>
          <p:spPr>
            <a:xfrm rot="-5400000">
              <a:off x="4836311" y="2333254"/>
              <a:ext cx="25200" cy="5367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9" name="Google Shape;59;p8"/>
          <p:cNvSpPr txBox="1"/>
          <p:nvPr>
            <p:ph type="title"/>
          </p:nvPr>
        </p:nvSpPr>
        <p:spPr>
          <a:xfrm>
            <a:off x="729450" y="864300"/>
            <a:ext cx="7021200" cy="2985000"/>
          </a:xfrm>
          <a:prstGeom prst="rect">
            <a:avLst/>
          </a:prstGeom>
        </p:spPr>
        <p:txBody>
          <a:bodyPr anchorCtr="0" anchor="ctr" bIns="91425" lIns="91425" spcFirstLastPara="1" rIns="91425" wrap="square" tIns="91425">
            <a:noAutofit/>
          </a:bodyPr>
          <a:lstStyle>
            <a:lvl1pPr lvl="0">
              <a:spcBef>
                <a:spcPts val="0"/>
              </a:spcBef>
              <a:spcAft>
                <a:spcPts val="0"/>
              </a:spcAft>
              <a:buClr>
                <a:schemeClr val="lt1"/>
              </a:buClr>
              <a:buSzPts val="3600"/>
              <a:buNone/>
              <a:defRPr sz="3600">
                <a:solidFill>
                  <a:schemeClr val="lt1"/>
                </a:solidFill>
              </a:defRPr>
            </a:lvl1pPr>
            <a:lvl2pPr lvl="1">
              <a:spcBef>
                <a:spcPts val="0"/>
              </a:spcBef>
              <a:spcAft>
                <a:spcPts val="0"/>
              </a:spcAft>
              <a:buClr>
                <a:schemeClr val="lt1"/>
              </a:buClr>
              <a:buSzPts val="3600"/>
              <a:buNone/>
              <a:defRPr sz="3600">
                <a:solidFill>
                  <a:schemeClr val="lt1"/>
                </a:solidFill>
              </a:defRPr>
            </a:lvl2pPr>
            <a:lvl3pPr lvl="2">
              <a:spcBef>
                <a:spcPts val="0"/>
              </a:spcBef>
              <a:spcAft>
                <a:spcPts val="0"/>
              </a:spcAft>
              <a:buClr>
                <a:schemeClr val="lt1"/>
              </a:buClr>
              <a:buSzPts val="3600"/>
              <a:buNone/>
              <a:defRPr sz="3600">
                <a:solidFill>
                  <a:schemeClr val="lt1"/>
                </a:solidFill>
              </a:defRPr>
            </a:lvl3pPr>
            <a:lvl4pPr lvl="3">
              <a:spcBef>
                <a:spcPts val="0"/>
              </a:spcBef>
              <a:spcAft>
                <a:spcPts val="0"/>
              </a:spcAft>
              <a:buClr>
                <a:schemeClr val="lt1"/>
              </a:buClr>
              <a:buSzPts val="3600"/>
              <a:buNone/>
              <a:defRPr sz="3600">
                <a:solidFill>
                  <a:schemeClr val="lt1"/>
                </a:solidFill>
              </a:defRPr>
            </a:lvl4pPr>
            <a:lvl5pPr lvl="4">
              <a:spcBef>
                <a:spcPts val="0"/>
              </a:spcBef>
              <a:spcAft>
                <a:spcPts val="0"/>
              </a:spcAft>
              <a:buClr>
                <a:schemeClr val="lt1"/>
              </a:buClr>
              <a:buSzPts val="3600"/>
              <a:buNone/>
              <a:defRPr sz="3600">
                <a:solidFill>
                  <a:schemeClr val="lt1"/>
                </a:solidFill>
              </a:defRPr>
            </a:lvl5pPr>
            <a:lvl6pPr lvl="5">
              <a:spcBef>
                <a:spcPts val="0"/>
              </a:spcBef>
              <a:spcAft>
                <a:spcPts val="0"/>
              </a:spcAft>
              <a:buClr>
                <a:schemeClr val="lt1"/>
              </a:buClr>
              <a:buSzPts val="3600"/>
              <a:buNone/>
              <a:defRPr sz="3600">
                <a:solidFill>
                  <a:schemeClr val="lt1"/>
                </a:solidFill>
              </a:defRPr>
            </a:lvl6pPr>
            <a:lvl7pPr lvl="6">
              <a:spcBef>
                <a:spcPts val="0"/>
              </a:spcBef>
              <a:spcAft>
                <a:spcPts val="0"/>
              </a:spcAft>
              <a:buClr>
                <a:schemeClr val="lt1"/>
              </a:buClr>
              <a:buSzPts val="3600"/>
              <a:buNone/>
              <a:defRPr sz="3600">
                <a:solidFill>
                  <a:schemeClr val="lt1"/>
                </a:solidFill>
              </a:defRPr>
            </a:lvl7pPr>
            <a:lvl8pPr lvl="7">
              <a:spcBef>
                <a:spcPts val="0"/>
              </a:spcBef>
              <a:spcAft>
                <a:spcPts val="0"/>
              </a:spcAft>
              <a:buClr>
                <a:schemeClr val="lt1"/>
              </a:buClr>
              <a:buSzPts val="3600"/>
              <a:buNone/>
              <a:defRPr sz="3600">
                <a:solidFill>
                  <a:schemeClr val="lt1"/>
                </a:solidFill>
              </a:defRPr>
            </a:lvl8pPr>
            <a:lvl9pPr lvl="8">
              <a:spcBef>
                <a:spcPts val="0"/>
              </a:spcBef>
              <a:spcAft>
                <a:spcPts val="0"/>
              </a:spcAft>
              <a:buClr>
                <a:schemeClr val="lt1"/>
              </a:buClr>
              <a:buSzPts val="3600"/>
              <a:buNone/>
              <a:defRPr sz="3600">
                <a:solidFill>
                  <a:schemeClr val="lt1"/>
                </a:solidFill>
              </a:defRPr>
            </a:lvl9pPr>
          </a:lstStyle>
          <a:p/>
        </p:txBody>
      </p:sp>
      <p:sp>
        <p:nvSpPr>
          <p:cNvPr id="60" name="Google Shape;60;p8"/>
          <p:cNvSpPr txBox="1"/>
          <p:nvPr>
            <p:ph idx="12" type="sldNum"/>
          </p:nvPr>
        </p:nvSpPr>
        <p:spPr>
          <a:xfrm>
            <a:off x="8536302" y="4749851"/>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61" name="Shape 61"/>
        <p:cNvGrpSpPr/>
        <p:nvPr/>
      </p:nvGrpSpPr>
      <p:grpSpPr>
        <a:xfrm>
          <a:off x="0" y="0"/>
          <a:ext cx="0" cy="0"/>
          <a:chOff x="0" y="0"/>
          <a:chExt cx="0" cy="0"/>
        </a:xfrm>
      </p:grpSpPr>
      <p:sp>
        <p:nvSpPr>
          <p:cNvPr id="62" name="Google Shape;62;p9"/>
          <p:cNvSpPr/>
          <p:nvPr/>
        </p:nvSpPr>
        <p:spPr>
          <a:xfrm>
            <a:off x="0" y="0"/>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63" name="Google Shape;63;p9"/>
          <p:cNvGrpSpPr/>
          <p:nvPr/>
        </p:nvGrpSpPr>
        <p:grpSpPr>
          <a:xfrm>
            <a:off x="830392" y="1191256"/>
            <a:ext cx="745763" cy="45826"/>
            <a:chOff x="4580561" y="2589004"/>
            <a:chExt cx="1064464" cy="25200"/>
          </a:xfrm>
        </p:grpSpPr>
        <p:sp>
          <p:nvSpPr>
            <p:cNvPr id="64" name="Google Shape;64;p9"/>
            <p:cNvSpPr/>
            <p:nvPr/>
          </p:nvSpPr>
          <p:spPr>
            <a:xfrm rot="-5400000">
              <a:off x="5366325" y="2335504"/>
              <a:ext cx="25200" cy="5322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 name="Google Shape;65;p9"/>
            <p:cNvSpPr/>
            <p:nvPr/>
          </p:nvSpPr>
          <p:spPr>
            <a:xfrm rot="-5400000">
              <a:off x="4836311" y="2333254"/>
              <a:ext cx="25200" cy="5367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66" name="Google Shape;66;p9"/>
          <p:cNvSpPr txBox="1"/>
          <p:nvPr>
            <p:ph type="title"/>
          </p:nvPr>
        </p:nvSpPr>
        <p:spPr>
          <a:xfrm>
            <a:off x="730000" y="1318650"/>
            <a:ext cx="3300900" cy="1687200"/>
          </a:xfrm>
          <a:prstGeom prst="rect">
            <a:avLst/>
          </a:prstGeom>
        </p:spPr>
        <p:txBody>
          <a:bodyPr anchorCtr="0" anchor="t" bIns="91425" lIns="91425" spcFirstLastPara="1" rIns="91425" wrap="square" tIns="91425">
            <a:noAutofit/>
          </a:bodyPr>
          <a:lstStyle>
            <a:lvl1pPr lvl="0">
              <a:spcBef>
                <a:spcPts val="0"/>
              </a:spcBef>
              <a:spcAft>
                <a:spcPts val="0"/>
              </a:spcAft>
              <a:buClr>
                <a:schemeClr val="dk2"/>
              </a:buClr>
              <a:buSzPts val="2600"/>
              <a:buNone/>
              <a:defRPr sz="2600">
                <a:solidFill>
                  <a:schemeClr val="dk2"/>
                </a:solidFill>
              </a:defRPr>
            </a:lvl1pPr>
            <a:lvl2pPr lvl="1">
              <a:spcBef>
                <a:spcPts val="0"/>
              </a:spcBef>
              <a:spcAft>
                <a:spcPts val="0"/>
              </a:spcAft>
              <a:buClr>
                <a:schemeClr val="dk2"/>
              </a:buClr>
              <a:buSzPts val="2600"/>
              <a:buNone/>
              <a:defRPr sz="2600">
                <a:solidFill>
                  <a:schemeClr val="dk2"/>
                </a:solidFill>
              </a:defRPr>
            </a:lvl2pPr>
            <a:lvl3pPr lvl="2">
              <a:spcBef>
                <a:spcPts val="0"/>
              </a:spcBef>
              <a:spcAft>
                <a:spcPts val="0"/>
              </a:spcAft>
              <a:buClr>
                <a:schemeClr val="dk2"/>
              </a:buClr>
              <a:buSzPts val="2600"/>
              <a:buNone/>
              <a:defRPr sz="2600">
                <a:solidFill>
                  <a:schemeClr val="dk2"/>
                </a:solidFill>
              </a:defRPr>
            </a:lvl3pPr>
            <a:lvl4pPr lvl="3">
              <a:spcBef>
                <a:spcPts val="0"/>
              </a:spcBef>
              <a:spcAft>
                <a:spcPts val="0"/>
              </a:spcAft>
              <a:buClr>
                <a:schemeClr val="dk2"/>
              </a:buClr>
              <a:buSzPts val="2600"/>
              <a:buNone/>
              <a:defRPr sz="2600">
                <a:solidFill>
                  <a:schemeClr val="dk2"/>
                </a:solidFill>
              </a:defRPr>
            </a:lvl4pPr>
            <a:lvl5pPr lvl="4">
              <a:spcBef>
                <a:spcPts val="0"/>
              </a:spcBef>
              <a:spcAft>
                <a:spcPts val="0"/>
              </a:spcAft>
              <a:buClr>
                <a:schemeClr val="dk2"/>
              </a:buClr>
              <a:buSzPts val="2600"/>
              <a:buNone/>
              <a:defRPr sz="2600">
                <a:solidFill>
                  <a:schemeClr val="dk2"/>
                </a:solidFill>
              </a:defRPr>
            </a:lvl5pPr>
            <a:lvl6pPr lvl="5">
              <a:spcBef>
                <a:spcPts val="0"/>
              </a:spcBef>
              <a:spcAft>
                <a:spcPts val="0"/>
              </a:spcAft>
              <a:buClr>
                <a:schemeClr val="dk2"/>
              </a:buClr>
              <a:buSzPts val="2600"/>
              <a:buNone/>
              <a:defRPr sz="2600">
                <a:solidFill>
                  <a:schemeClr val="dk2"/>
                </a:solidFill>
              </a:defRPr>
            </a:lvl6pPr>
            <a:lvl7pPr lvl="6">
              <a:spcBef>
                <a:spcPts val="0"/>
              </a:spcBef>
              <a:spcAft>
                <a:spcPts val="0"/>
              </a:spcAft>
              <a:buClr>
                <a:schemeClr val="dk2"/>
              </a:buClr>
              <a:buSzPts val="2600"/>
              <a:buNone/>
              <a:defRPr sz="2600">
                <a:solidFill>
                  <a:schemeClr val="dk2"/>
                </a:solidFill>
              </a:defRPr>
            </a:lvl7pPr>
            <a:lvl8pPr lvl="7">
              <a:spcBef>
                <a:spcPts val="0"/>
              </a:spcBef>
              <a:spcAft>
                <a:spcPts val="0"/>
              </a:spcAft>
              <a:buClr>
                <a:schemeClr val="dk2"/>
              </a:buClr>
              <a:buSzPts val="2600"/>
              <a:buNone/>
              <a:defRPr sz="2600">
                <a:solidFill>
                  <a:schemeClr val="dk2"/>
                </a:solidFill>
              </a:defRPr>
            </a:lvl8pPr>
            <a:lvl9pPr lvl="8">
              <a:spcBef>
                <a:spcPts val="0"/>
              </a:spcBef>
              <a:spcAft>
                <a:spcPts val="0"/>
              </a:spcAft>
              <a:buClr>
                <a:schemeClr val="dk2"/>
              </a:buClr>
              <a:buSzPts val="2600"/>
              <a:buNone/>
              <a:defRPr sz="2600">
                <a:solidFill>
                  <a:schemeClr val="dk2"/>
                </a:solidFill>
              </a:defRPr>
            </a:lvl9pPr>
          </a:lstStyle>
          <a:p/>
        </p:txBody>
      </p:sp>
      <p:sp>
        <p:nvSpPr>
          <p:cNvPr id="67" name="Google Shape;67;p9"/>
          <p:cNvSpPr txBox="1"/>
          <p:nvPr>
            <p:ph idx="1" type="subTitle"/>
          </p:nvPr>
        </p:nvSpPr>
        <p:spPr>
          <a:xfrm>
            <a:off x="724950" y="3161525"/>
            <a:ext cx="3300900" cy="7590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1600"/>
              <a:buNone/>
              <a:defRPr sz="1600"/>
            </a:lvl1pPr>
            <a:lvl2pPr lvl="1">
              <a:lnSpc>
                <a:spcPct val="100000"/>
              </a:lnSpc>
              <a:spcBef>
                <a:spcPts val="0"/>
              </a:spcBef>
              <a:spcAft>
                <a:spcPts val="0"/>
              </a:spcAft>
              <a:buSzPts val="1600"/>
              <a:buNone/>
              <a:defRPr sz="1600"/>
            </a:lvl2pPr>
            <a:lvl3pPr lvl="2">
              <a:lnSpc>
                <a:spcPct val="100000"/>
              </a:lnSpc>
              <a:spcBef>
                <a:spcPts val="0"/>
              </a:spcBef>
              <a:spcAft>
                <a:spcPts val="0"/>
              </a:spcAft>
              <a:buSzPts val="1600"/>
              <a:buNone/>
              <a:defRPr sz="1600"/>
            </a:lvl3pPr>
            <a:lvl4pPr lvl="3">
              <a:lnSpc>
                <a:spcPct val="100000"/>
              </a:lnSpc>
              <a:spcBef>
                <a:spcPts val="0"/>
              </a:spcBef>
              <a:spcAft>
                <a:spcPts val="0"/>
              </a:spcAft>
              <a:buSzPts val="1600"/>
              <a:buNone/>
              <a:defRPr sz="1600"/>
            </a:lvl4pPr>
            <a:lvl5pPr lvl="4">
              <a:lnSpc>
                <a:spcPct val="100000"/>
              </a:lnSpc>
              <a:spcBef>
                <a:spcPts val="0"/>
              </a:spcBef>
              <a:spcAft>
                <a:spcPts val="0"/>
              </a:spcAft>
              <a:buSzPts val="1600"/>
              <a:buNone/>
              <a:defRPr sz="1600"/>
            </a:lvl5pPr>
            <a:lvl6pPr lvl="5">
              <a:lnSpc>
                <a:spcPct val="100000"/>
              </a:lnSpc>
              <a:spcBef>
                <a:spcPts val="0"/>
              </a:spcBef>
              <a:spcAft>
                <a:spcPts val="0"/>
              </a:spcAft>
              <a:buSzPts val="1600"/>
              <a:buNone/>
              <a:defRPr sz="1600"/>
            </a:lvl6pPr>
            <a:lvl7pPr lvl="6">
              <a:lnSpc>
                <a:spcPct val="100000"/>
              </a:lnSpc>
              <a:spcBef>
                <a:spcPts val="0"/>
              </a:spcBef>
              <a:spcAft>
                <a:spcPts val="0"/>
              </a:spcAft>
              <a:buSzPts val="1600"/>
              <a:buNone/>
              <a:defRPr sz="1600"/>
            </a:lvl7pPr>
            <a:lvl8pPr lvl="7">
              <a:lnSpc>
                <a:spcPct val="100000"/>
              </a:lnSpc>
              <a:spcBef>
                <a:spcPts val="0"/>
              </a:spcBef>
              <a:spcAft>
                <a:spcPts val="0"/>
              </a:spcAft>
              <a:buSzPts val="1600"/>
              <a:buNone/>
              <a:defRPr sz="1600"/>
            </a:lvl8pPr>
            <a:lvl9pPr lvl="8">
              <a:lnSpc>
                <a:spcPct val="100000"/>
              </a:lnSpc>
              <a:spcBef>
                <a:spcPts val="0"/>
              </a:spcBef>
              <a:spcAft>
                <a:spcPts val="0"/>
              </a:spcAft>
              <a:buSzPts val="1600"/>
              <a:buNone/>
              <a:defRPr sz="1600"/>
            </a:lvl9pPr>
          </a:lstStyle>
          <a:p/>
        </p:txBody>
      </p:sp>
      <p:sp>
        <p:nvSpPr>
          <p:cNvPr id="68" name="Google Shape;68;p9"/>
          <p:cNvSpPr txBox="1"/>
          <p:nvPr>
            <p:ph idx="2" type="body"/>
          </p:nvPr>
        </p:nvSpPr>
        <p:spPr>
          <a:xfrm>
            <a:off x="5174225" y="1352625"/>
            <a:ext cx="3374400" cy="3025500"/>
          </a:xfrm>
          <a:prstGeom prst="rect">
            <a:avLst/>
          </a:prstGeom>
        </p:spPr>
        <p:txBody>
          <a:bodyPr anchorCtr="0" anchor="t" bIns="91425" lIns="91425" spcFirstLastPara="1" rIns="91425" wrap="square" tIns="91425">
            <a:noAutofit/>
          </a:bodyPr>
          <a:lstStyle>
            <a:lvl1pPr indent="-311150" lvl="0" marL="457200">
              <a:spcBef>
                <a:spcPts val="0"/>
              </a:spcBef>
              <a:spcAft>
                <a:spcPts val="0"/>
              </a:spcAft>
              <a:buSzPts val="1300"/>
              <a:buChar char="●"/>
              <a:defRPr/>
            </a:lvl1pPr>
            <a:lvl2pPr indent="-298450" lvl="1" marL="914400">
              <a:spcBef>
                <a:spcPts val="1600"/>
              </a:spcBef>
              <a:spcAft>
                <a:spcPts val="0"/>
              </a:spcAft>
              <a:buSzPts val="1100"/>
              <a:buChar char="○"/>
              <a:defRPr/>
            </a:lvl2pPr>
            <a:lvl3pPr indent="-298450" lvl="2" marL="1371600">
              <a:spcBef>
                <a:spcPts val="1600"/>
              </a:spcBef>
              <a:spcAft>
                <a:spcPts val="0"/>
              </a:spcAft>
              <a:buSzPts val="1100"/>
              <a:buChar char="■"/>
              <a:defRPr/>
            </a:lvl3pPr>
            <a:lvl4pPr indent="-298450" lvl="3" marL="1828800">
              <a:spcBef>
                <a:spcPts val="1600"/>
              </a:spcBef>
              <a:spcAft>
                <a:spcPts val="0"/>
              </a:spcAft>
              <a:buSzPts val="1100"/>
              <a:buChar char="●"/>
              <a:defRPr/>
            </a:lvl4pPr>
            <a:lvl5pPr indent="-298450" lvl="4" marL="2286000">
              <a:spcBef>
                <a:spcPts val="1600"/>
              </a:spcBef>
              <a:spcAft>
                <a:spcPts val="0"/>
              </a:spcAft>
              <a:buSzPts val="1100"/>
              <a:buChar char="○"/>
              <a:defRPr/>
            </a:lvl5pPr>
            <a:lvl6pPr indent="-298450" lvl="5" marL="2743200">
              <a:spcBef>
                <a:spcPts val="1600"/>
              </a:spcBef>
              <a:spcAft>
                <a:spcPts val="0"/>
              </a:spcAft>
              <a:buSzPts val="1100"/>
              <a:buChar char="■"/>
              <a:defRPr/>
            </a:lvl6pPr>
            <a:lvl7pPr indent="-298450" lvl="6" marL="3200400">
              <a:spcBef>
                <a:spcPts val="1600"/>
              </a:spcBef>
              <a:spcAft>
                <a:spcPts val="0"/>
              </a:spcAft>
              <a:buSzPts val="1100"/>
              <a:buChar char="●"/>
              <a:defRPr/>
            </a:lvl7pPr>
            <a:lvl8pPr indent="-298450" lvl="7" marL="3657600">
              <a:spcBef>
                <a:spcPts val="1600"/>
              </a:spcBef>
              <a:spcAft>
                <a:spcPts val="0"/>
              </a:spcAft>
              <a:buSzPts val="1100"/>
              <a:buChar char="○"/>
              <a:defRPr/>
            </a:lvl8pPr>
            <a:lvl9pPr indent="-298450" lvl="8" marL="4114800">
              <a:spcBef>
                <a:spcPts val="1600"/>
              </a:spcBef>
              <a:spcAft>
                <a:spcPts val="1600"/>
              </a:spcAft>
              <a:buSzPts val="1100"/>
              <a:buChar char="■"/>
              <a:defRPr/>
            </a:lvl9pPr>
          </a:lstStyle>
          <a:p/>
        </p:txBody>
      </p:sp>
      <p:sp>
        <p:nvSpPr>
          <p:cNvPr id="69" name="Google Shape;69;p9"/>
          <p:cNvSpPr txBox="1"/>
          <p:nvPr>
            <p:ph idx="12" type="sldNum"/>
          </p:nvPr>
        </p:nvSpPr>
        <p:spPr>
          <a:xfrm>
            <a:off x="8536302" y="4749851"/>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70" name="Shape 70"/>
        <p:cNvGrpSpPr/>
        <p:nvPr/>
      </p:nvGrpSpPr>
      <p:grpSpPr>
        <a:xfrm>
          <a:off x="0" y="0"/>
          <a:ext cx="0" cy="0"/>
          <a:chOff x="0" y="0"/>
          <a:chExt cx="0" cy="0"/>
        </a:xfrm>
      </p:grpSpPr>
      <p:sp>
        <p:nvSpPr>
          <p:cNvPr id="71" name="Google Shape;71;p10"/>
          <p:cNvSpPr txBox="1"/>
          <p:nvPr>
            <p:ph idx="1" type="body"/>
          </p:nvPr>
        </p:nvSpPr>
        <p:spPr>
          <a:xfrm>
            <a:off x="724950" y="4372551"/>
            <a:ext cx="7697400" cy="4605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300"/>
              <a:buNone/>
              <a:defRPr/>
            </a:lvl1pPr>
          </a:lstStyle>
          <a:p/>
        </p:txBody>
      </p:sp>
      <p:sp>
        <p:nvSpPr>
          <p:cNvPr id="72" name="Google Shape;72;p10"/>
          <p:cNvSpPr txBox="1"/>
          <p:nvPr>
            <p:ph idx="12" type="sldNum"/>
          </p:nvPr>
        </p:nvSpPr>
        <p:spPr>
          <a:xfrm>
            <a:off x="8536302" y="4749851"/>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bg>
      <p:bgPr>
        <a:solidFill>
          <a:schemeClr val="dk1"/>
        </a:solidFill>
      </p:bgPr>
    </p:bg>
    <p:spTree>
      <p:nvGrpSpPr>
        <p:cNvPr id="73" name="Shape 73"/>
        <p:cNvGrpSpPr/>
        <p:nvPr/>
      </p:nvGrpSpPr>
      <p:grpSpPr>
        <a:xfrm>
          <a:off x="0" y="0"/>
          <a:ext cx="0" cy="0"/>
          <a:chOff x="0" y="0"/>
          <a:chExt cx="0" cy="0"/>
        </a:xfrm>
      </p:grpSpPr>
      <p:grpSp>
        <p:nvGrpSpPr>
          <p:cNvPr id="74" name="Google Shape;74;p11"/>
          <p:cNvGrpSpPr/>
          <p:nvPr/>
        </p:nvGrpSpPr>
        <p:grpSpPr>
          <a:xfrm>
            <a:off x="830392" y="4169130"/>
            <a:ext cx="745763" cy="45826"/>
            <a:chOff x="4580561" y="2589004"/>
            <a:chExt cx="1064464" cy="25200"/>
          </a:xfrm>
        </p:grpSpPr>
        <p:sp>
          <p:nvSpPr>
            <p:cNvPr id="75" name="Google Shape;75;p11"/>
            <p:cNvSpPr/>
            <p:nvPr/>
          </p:nvSpPr>
          <p:spPr>
            <a:xfrm rot="-5400000">
              <a:off x="5366325" y="2335504"/>
              <a:ext cx="25200" cy="5322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 name="Google Shape;76;p11"/>
            <p:cNvSpPr/>
            <p:nvPr/>
          </p:nvSpPr>
          <p:spPr>
            <a:xfrm rot="-5400000">
              <a:off x="4836311" y="2333254"/>
              <a:ext cx="25200" cy="5367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77" name="Google Shape;77;p11"/>
          <p:cNvSpPr txBox="1"/>
          <p:nvPr>
            <p:ph hasCustomPrompt="1" type="title"/>
          </p:nvPr>
        </p:nvSpPr>
        <p:spPr>
          <a:xfrm>
            <a:off x="729450" y="733950"/>
            <a:ext cx="7688400" cy="12447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8000"/>
              <a:buNone/>
              <a:defRPr sz="8000">
                <a:solidFill>
                  <a:schemeClr val="lt1"/>
                </a:solidFill>
              </a:defRPr>
            </a:lvl1pPr>
            <a:lvl2pPr lvl="1">
              <a:spcBef>
                <a:spcPts val="0"/>
              </a:spcBef>
              <a:spcAft>
                <a:spcPts val="0"/>
              </a:spcAft>
              <a:buClr>
                <a:schemeClr val="lt1"/>
              </a:buClr>
              <a:buSzPts val="8000"/>
              <a:buNone/>
              <a:defRPr sz="8000">
                <a:solidFill>
                  <a:schemeClr val="lt1"/>
                </a:solidFill>
              </a:defRPr>
            </a:lvl2pPr>
            <a:lvl3pPr lvl="2">
              <a:spcBef>
                <a:spcPts val="0"/>
              </a:spcBef>
              <a:spcAft>
                <a:spcPts val="0"/>
              </a:spcAft>
              <a:buClr>
                <a:schemeClr val="lt1"/>
              </a:buClr>
              <a:buSzPts val="8000"/>
              <a:buNone/>
              <a:defRPr sz="8000">
                <a:solidFill>
                  <a:schemeClr val="lt1"/>
                </a:solidFill>
              </a:defRPr>
            </a:lvl3pPr>
            <a:lvl4pPr lvl="3">
              <a:spcBef>
                <a:spcPts val="0"/>
              </a:spcBef>
              <a:spcAft>
                <a:spcPts val="0"/>
              </a:spcAft>
              <a:buClr>
                <a:schemeClr val="lt1"/>
              </a:buClr>
              <a:buSzPts val="8000"/>
              <a:buNone/>
              <a:defRPr sz="8000">
                <a:solidFill>
                  <a:schemeClr val="lt1"/>
                </a:solidFill>
              </a:defRPr>
            </a:lvl4pPr>
            <a:lvl5pPr lvl="4">
              <a:spcBef>
                <a:spcPts val="0"/>
              </a:spcBef>
              <a:spcAft>
                <a:spcPts val="0"/>
              </a:spcAft>
              <a:buClr>
                <a:schemeClr val="lt1"/>
              </a:buClr>
              <a:buSzPts val="8000"/>
              <a:buNone/>
              <a:defRPr sz="8000">
                <a:solidFill>
                  <a:schemeClr val="lt1"/>
                </a:solidFill>
              </a:defRPr>
            </a:lvl5pPr>
            <a:lvl6pPr lvl="5">
              <a:spcBef>
                <a:spcPts val="0"/>
              </a:spcBef>
              <a:spcAft>
                <a:spcPts val="0"/>
              </a:spcAft>
              <a:buClr>
                <a:schemeClr val="lt1"/>
              </a:buClr>
              <a:buSzPts val="8000"/>
              <a:buNone/>
              <a:defRPr sz="8000">
                <a:solidFill>
                  <a:schemeClr val="lt1"/>
                </a:solidFill>
              </a:defRPr>
            </a:lvl6pPr>
            <a:lvl7pPr lvl="6">
              <a:spcBef>
                <a:spcPts val="0"/>
              </a:spcBef>
              <a:spcAft>
                <a:spcPts val="0"/>
              </a:spcAft>
              <a:buClr>
                <a:schemeClr val="lt1"/>
              </a:buClr>
              <a:buSzPts val="8000"/>
              <a:buNone/>
              <a:defRPr sz="8000">
                <a:solidFill>
                  <a:schemeClr val="lt1"/>
                </a:solidFill>
              </a:defRPr>
            </a:lvl7pPr>
            <a:lvl8pPr lvl="7">
              <a:spcBef>
                <a:spcPts val="0"/>
              </a:spcBef>
              <a:spcAft>
                <a:spcPts val="0"/>
              </a:spcAft>
              <a:buClr>
                <a:schemeClr val="lt1"/>
              </a:buClr>
              <a:buSzPts val="8000"/>
              <a:buNone/>
              <a:defRPr sz="8000">
                <a:solidFill>
                  <a:schemeClr val="lt1"/>
                </a:solidFill>
              </a:defRPr>
            </a:lvl8pPr>
            <a:lvl9pPr lvl="8">
              <a:spcBef>
                <a:spcPts val="0"/>
              </a:spcBef>
              <a:spcAft>
                <a:spcPts val="0"/>
              </a:spcAft>
              <a:buClr>
                <a:schemeClr val="lt1"/>
              </a:buClr>
              <a:buSzPts val="8000"/>
              <a:buNone/>
              <a:defRPr sz="8000">
                <a:solidFill>
                  <a:schemeClr val="lt1"/>
                </a:solidFill>
              </a:defRPr>
            </a:lvl9pPr>
          </a:lstStyle>
          <a:p>
            <a:r>
              <a:t>xx%</a:t>
            </a:r>
          </a:p>
        </p:txBody>
      </p:sp>
      <p:sp>
        <p:nvSpPr>
          <p:cNvPr id="78" name="Google Shape;78;p11"/>
          <p:cNvSpPr txBox="1"/>
          <p:nvPr>
            <p:ph idx="1" type="body"/>
          </p:nvPr>
        </p:nvSpPr>
        <p:spPr>
          <a:xfrm>
            <a:off x="729450" y="2272888"/>
            <a:ext cx="7688400" cy="1580400"/>
          </a:xfrm>
          <a:prstGeom prst="rect">
            <a:avLst/>
          </a:prstGeom>
        </p:spPr>
        <p:txBody>
          <a:bodyPr anchorCtr="0" anchor="t" bIns="91425" lIns="91425" spcFirstLastPara="1" rIns="91425" wrap="square" tIns="91425">
            <a:noAutofit/>
          </a:bodyPr>
          <a:lstStyle>
            <a:lvl1pPr indent="-311150" lvl="0" marL="457200">
              <a:spcBef>
                <a:spcPts val="0"/>
              </a:spcBef>
              <a:spcAft>
                <a:spcPts val="0"/>
              </a:spcAft>
              <a:buClr>
                <a:schemeClr val="lt1"/>
              </a:buClr>
              <a:buSzPts val="1300"/>
              <a:buChar char="●"/>
              <a:defRPr>
                <a:solidFill>
                  <a:schemeClr val="lt1"/>
                </a:solidFill>
              </a:defRPr>
            </a:lvl1pPr>
            <a:lvl2pPr indent="-298450" lvl="1" marL="914400">
              <a:spcBef>
                <a:spcPts val="1600"/>
              </a:spcBef>
              <a:spcAft>
                <a:spcPts val="0"/>
              </a:spcAft>
              <a:buClr>
                <a:schemeClr val="lt1"/>
              </a:buClr>
              <a:buSzPts val="1100"/>
              <a:buChar char="○"/>
              <a:defRPr>
                <a:solidFill>
                  <a:schemeClr val="lt1"/>
                </a:solidFill>
              </a:defRPr>
            </a:lvl2pPr>
            <a:lvl3pPr indent="-298450" lvl="2" marL="1371600">
              <a:spcBef>
                <a:spcPts val="1600"/>
              </a:spcBef>
              <a:spcAft>
                <a:spcPts val="0"/>
              </a:spcAft>
              <a:buClr>
                <a:schemeClr val="lt1"/>
              </a:buClr>
              <a:buSzPts val="1100"/>
              <a:buChar char="■"/>
              <a:defRPr>
                <a:solidFill>
                  <a:schemeClr val="lt1"/>
                </a:solidFill>
              </a:defRPr>
            </a:lvl3pPr>
            <a:lvl4pPr indent="-298450" lvl="3" marL="1828800">
              <a:spcBef>
                <a:spcPts val="1600"/>
              </a:spcBef>
              <a:spcAft>
                <a:spcPts val="0"/>
              </a:spcAft>
              <a:buClr>
                <a:schemeClr val="lt1"/>
              </a:buClr>
              <a:buSzPts val="1100"/>
              <a:buChar char="●"/>
              <a:defRPr>
                <a:solidFill>
                  <a:schemeClr val="lt1"/>
                </a:solidFill>
              </a:defRPr>
            </a:lvl4pPr>
            <a:lvl5pPr indent="-298450" lvl="4" marL="2286000">
              <a:spcBef>
                <a:spcPts val="1600"/>
              </a:spcBef>
              <a:spcAft>
                <a:spcPts val="0"/>
              </a:spcAft>
              <a:buClr>
                <a:schemeClr val="lt1"/>
              </a:buClr>
              <a:buSzPts val="1100"/>
              <a:buChar char="○"/>
              <a:defRPr>
                <a:solidFill>
                  <a:schemeClr val="lt1"/>
                </a:solidFill>
              </a:defRPr>
            </a:lvl5pPr>
            <a:lvl6pPr indent="-298450" lvl="5" marL="2743200">
              <a:spcBef>
                <a:spcPts val="1600"/>
              </a:spcBef>
              <a:spcAft>
                <a:spcPts val="0"/>
              </a:spcAft>
              <a:buClr>
                <a:schemeClr val="lt1"/>
              </a:buClr>
              <a:buSzPts val="1100"/>
              <a:buChar char="■"/>
              <a:defRPr>
                <a:solidFill>
                  <a:schemeClr val="lt1"/>
                </a:solidFill>
              </a:defRPr>
            </a:lvl6pPr>
            <a:lvl7pPr indent="-298450" lvl="6" marL="3200400">
              <a:spcBef>
                <a:spcPts val="1600"/>
              </a:spcBef>
              <a:spcAft>
                <a:spcPts val="0"/>
              </a:spcAft>
              <a:buClr>
                <a:schemeClr val="lt1"/>
              </a:buClr>
              <a:buSzPts val="1100"/>
              <a:buChar char="●"/>
              <a:defRPr>
                <a:solidFill>
                  <a:schemeClr val="lt1"/>
                </a:solidFill>
              </a:defRPr>
            </a:lvl7pPr>
            <a:lvl8pPr indent="-298450" lvl="7" marL="3657600">
              <a:spcBef>
                <a:spcPts val="1600"/>
              </a:spcBef>
              <a:spcAft>
                <a:spcPts val="0"/>
              </a:spcAft>
              <a:buClr>
                <a:schemeClr val="lt1"/>
              </a:buClr>
              <a:buSzPts val="1100"/>
              <a:buChar char="○"/>
              <a:defRPr>
                <a:solidFill>
                  <a:schemeClr val="lt1"/>
                </a:solidFill>
              </a:defRPr>
            </a:lvl8pPr>
            <a:lvl9pPr indent="-298450" lvl="8" marL="4114800">
              <a:spcBef>
                <a:spcPts val="1600"/>
              </a:spcBef>
              <a:spcAft>
                <a:spcPts val="1600"/>
              </a:spcAft>
              <a:buClr>
                <a:schemeClr val="lt1"/>
              </a:buClr>
              <a:buSzPts val="1100"/>
              <a:buChar char="■"/>
              <a:defRPr>
                <a:solidFill>
                  <a:schemeClr val="lt1"/>
                </a:solidFill>
              </a:defRPr>
            </a:lvl9pPr>
          </a:lstStyle>
          <a:p/>
        </p:txBody>
      </p:sp>
      <p:sp>
        <p:nvSpPr>
          <p:cNvPr id="79" name="Google Shape;79;p11"/>
          <p:cNvSpPr txBox="1"/>
          <p:nvPr>
            <p:ph idx="12" type="sldNum"/>
          </p:nvPr>
        </p:nvSpPr>
        <p:spPr>
          <a:xfrm>
            <a:off x="8536302" y="4749851"/>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80" name="Shape 80"/>
        <p:cNvGrpSpPr/>
        <p:nvPr/>
      </p:nvGrpSpPr>
      <p:grpSpPr>
        <a:xfrm>
          <a:off x="0" y="0"/>
          <a:ext cx="0" cy="0"/>
          <a:chOff x="0" y="0"/>
          <a:chExt cx="0" cy="0"/>
        </a:xfrm>
      </p:grpSpPr>
      <p:sp>
        <p:nvSpPr>
          <p:cNvPr id="81" name="Google Shape;81;p12"/>
          <p:cNvSpPr txBox="1"/>
          <p:nvPr>
            <p:ph idx="12" type="sldNum"/>
          </p:nvPr>
        </p:nvSpPr>
        <p:spPr>
          <a:xfrm>
            <a:off x="8536302" y="4749851"/>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82" name="Shape 82"/>
        <p:cNvGrpSpPr/>
        <p:nvPr/>
      </p:nvGrpSpPr>
      <p:grpSpPr>
        <a:xfrm>
          <a:off x="0" y="0"/>
          <a:ext cx="0" cy="0"/>
          <a:chOff x="0" y="0"/>
          <a:chExt cx="0" cy="0"/>
        </a:xfrm>
      </p:grpSpPr>
      <p:sp>
        <p:nvSpPr>
          <p:cNvPr id="83" name="Google Shape;83;p13"/>
          <p:cNvSpPr txBox="1"/>
          <p:nvPr>
            <p:ph type="title"/>
          </p:nvPr>
        </p:nvSpPr>
        <p:spPr>
          <a:xfrm>
            <a:off x="457200" y="205978"/>
            <a:ext cx="8229600" cy="857400"/>
          </a:xfrm>
          <a:prstGeom prst="rect">
            <a:avLst/>
          </a:prstGeom>
          <a:noFill/>
          <a:ln>
            <a:noFill/>
          </a:ln>
        </p:spPr>
        <p:txBody>
          <a:bodyPr anchorCtr="0" anchor="ctr" bIns="91425" lIns="91425" spcFirstLastPara="1" rIns="91425" wrap="square" tIns="91425">
            <a:noAutofit/>
          </a:bodyPr>
          <a:lstStyle>
            <a:lvl1pPr indent="0" lvl="0" marL="0" marR="0" rtl="0" algn="ctr">
              <a:lnSpc>
                <a:spcPct val="100000"/>
              </a:lnSpc>
              <a:spcBef>
                <a:spcPts val="0"/>
              </a:spcBef>
              <a:spcAft>
                <a:spcPts val="0"/>
              </a:spcAft>
              <a:buClr>
                <a:schemeClr val="dk1"/>
              </a:buClr>
              <a:buSzPts val="2800"/>
              <a:buFont typeface="Calibri"/>
              <a:buNone/>
              <a:defRPr b="0" i="0" sz="14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SzPts val="2800"/>
              <a:buFont typeface="Arial"/>
              <a:buNone/>
              <a:defRPr b="0" i="0" sz="1400" u="none" cap="none" strike="noStrike">
                <a:solidFill>
                  <a:srgbClr val="000000"/>
                </a:solidFill>
                <a:latin typeface="Arial"/>
                <a:ea typeface="Arial"/>
                <a:cs typeface="Arial"/>
                <a:sym typeface="Arial"/>
              </a:defRPr>
            </a:lvl2pPr>
            <a:lvl3pPr indent="0" lvl="2" marL="0" marR="0" rtl="0" algn="l">
              <a:spcBef>
                <a:spcPts val="0"/>
              </a:spcBef>
              <a:spcAft>
                <a:spcPts val="0"/>
              </a:spcAft>
              <a:buSzPts val="2800"/>
              <a:buNone/>
              <a:defRPr sz="1800"/>
            </a:lvl3pPr>
            <a:lvl4pPr indent="0" lvl="3" marL="0" marR="0" rtl="0" algn="l">
              <a:spcBef>
                <a:spcPts val="0"/>
              </a:spcBef>
              <a:spcAft>
                <a:spcPts val="0"/>
              </a:spcAft>
              <a:buSzPts val="2800"/>
              <a:buNone/>
              <a:defRPr sz="1800"/>
            </a:lvl4pPr>
            <a:lvl5pPr indent="0" lvl="4" marL="0" marR="0" rtl="0" algn="l">
              <a:spcBef>
                <a:spcPts val="0"/>
              </a:spcBef>
              <a:spcAft>
                <a:spcPts val="0"/>
              </a:spcAft>
              <a:buSzPts val="2800"/>
              <a:buNone/>
              <a:defRPr sz="1800"/>
            </a:lvl5pPr>
            <a:lvl6pPr indent="0" lvl="5" marL="0" marR="0" rtl="0" algn="l">
              <a:spcBef>
                <a:spcPts val="0"/>
              </a:spcBef>
              <a:spcAft>
                <a:spcPts val="0"/>
              </a:spcAft>
              <a:buSzPts val="2800"/>
              <a:buNone/>
              <a:defRPr sz="1800"/>
            </a:lvl6pPr>
            <a:lvl7pPr indent="0" lvl="6" marL="0" marR="0" rtl="0" algn="l">
              <a:spcBef>
                <a:spcPts val="0"/>
              </a:spcBef>
              <a:spcAft>
                <a:spcPts val="0"/>
              </a:spcAft>
              <a:buSzPts val="2800"/>
              <a:buNone/>
              <a:defRPr sz="1800"/>
            </a:lvl7pPr>
            <a:lvl8pPr indent="0" lvl="7" marL="0" marR="0" rtl="0" algn="l">
              <a:spcBef>
                <a:spcPts val="0"/>
              </a:spcBef>
              <a:spcAft>
                <a:spcPts val="0"/>
              </a:spcAft>
              <a:buSzPts val="2800"/>
              <a:buNone/>
              <a:defRPr sz="1800"/>
            </a:lvl8pPr>
            <a:lvl9pPr indent="0" lvl="8" marL="0" marR="0" rtl="0" algn="l">
              <a:spcBef>
                <a:spcPts val="0"/>
              </a:spcBef>
              <a:spcAft>
                <a:spcPts val="0"/>
              </a:spcAft>
              <a:buSzPts val="2800"/>
              <a:buNone/>
              <a:defRPr sz="1800"/>
            </a:lvl9pPr>
          </a:lstStyle>
          <a:p/>
        </p:txBody>
      </p:sp>
      <p:sp>
        <p:nvSpPr>
          <p:cNvPr id="84" name="Google Shape;84;p13"/>
          <p:cNvSpPr txBox="1"/>
          <p:nvPr>
            <p:ph idx="1" type="body"/>
          </p:nvPr>
        </p:nvSpPr>
        <p:spPr>
          <a:xfrm>
            <a:off x="457200" y="1200150"/>
            <a:ext cx="8229600" cy="3394500"/>
          </a:xfrm>
          <a:prstGeom prst="rect">
            <a:avLst/>
          </a:prstGeom>
          <a:noFill/>
          <a:ln>
            <a:noFill/>
          </a:ln>
        </p:spPr>
        <p:txBody>
          <a:bodyPr anchorCtr="0" anchor="t" bIns="91425" lIns="91425" spcFirstLastPara="1" rIns="91425" wrap="square" tIns="91425">
            <a:noAutofit/>
          </a:bodyPr>
          <a:lstStyle>
            <a:lvl1pPr indent="-317500" lvl="0" marL="457200" marR="0" rtl="0" algn="l">
              <a:lnSpc>
                <a:spcPct val="100000"/>
              </a:lnSpc>
              <a:spcBef>
                <a:spcPts val="640"/>
              </a:spcBef>
              <a:spcAft>
                <a:spcPts val="0"/>
              </a:spcAft>
              <a:buClr>
                <a:schemeClr val="dk1"/>
              </a:buClr>
              <a:buSzPts val="1400"/>
              <a:buFont typeface="Arial"/>
              <a:buChar char="•"/>
              <a:defRPr b="0" i="0" sz="1400" u="none" cap="none" strike="noStrike">
                <a:solidFill>
                  <a:srgbClr val="000000"/>
                </a:solidFill>
                <a:latin typeface="Arial"/>
                <a:ea typeface="Arial"/>
                <a:cs typeface="Arial"/>
                <a:sym typeface="Arial"/>
              </a:defRPr>
            </a:lvl1pPr>
            <a:lvl2pPr indent="-317500" lvl="1" marL="914400" marR="0" rtl="0" algn="l">
              <a:lnSpc>
                <a:spcPct val="100000"/>
              </a:lnSpc>
              <a:spcBef>
                <a:spcPts val="560"/>
              </a:spcBef>
              <a:spcAft>
                <a:spcPts val="0"/>
              </a:spcAft>
              <a:buClr>
                <a:schemeClr val="dk1"/>
              </a:buClr>
              <a:buSzPts val="1400"/>
              <a:buFont typeface="Arial"/>
              <a:buChar char="–"/>
              <a:defRPr b="0" i="0" sz="1400" u="none" cap="none" strike="noStrike">
                <a:solidFill>
                  <a:srgbClr val="000000"/>
                </a:solidFill>
                <a:latin typeface="Arial"/>
                <a:ea typeface="Arial"/>
                <a:cs typeface="Arial"/>
                <a:sym typeface="Arial"/>
              </a:defRPr>
            </a:lvl2pPr>
            <a:lvl3pPr indent="-317500" lvl="2" marL="1371600" marR="0" rtl="0" algn="l">
              <a:lnSpc>
                <a:spcPct val="100000"/>
              </a:lnSpc>
              <a:spcBef>
                <a:spcPts val="480"/>
              </a:spcBef>
              <a:spcAft>
                <a:spcPts val="0"/>
              </a:spcAft>
              <a:buClr>
                <a:schemeClr val="dk1"/>
              </a:buClr>
              <a:buSzPts val="1400"/>
              <a:buFont typeface="Arial"/>
              <a:buChar char="•"/>
              <a:defRPr b="0" i="0" sz="1400" u="none" cap="none" strike="noStrike">
                <a:solidFill>
                  <a:srgbClr val="000000"/>
                </a:solidFill>
                <a:latin typeface="Arial"/>
                <a:ea typeface="Arial"/>
                <a:cs typeface="Arial"/>
                <a:sym typeface="Arial"/>
              </a:defRPr>
            </a:lvl3pPr>
            <a:lvl4pPr indent="-317500" lvl="3" marL="1828800" marR="0" rtl="0" algn="l">
              <a:lnSpc>
                <a:spcPct val="100000"/>
              </a:lnSpc>
              <a:spcBef>
                <a:spcPts val="400"/>
              </a:spcBef>
              <a:spcAft>
                <a:spcPts val="0"/>
              </a:spcAft>
              <a:buClr>
                <a:schemeClr val="dk1"/>
              </a:buClr>
              <a:buSzPts val="1400"/>
              <a:buFont typeface="Arial"/>
              <a:buChar char="–"/>
              <a:defRPr b="0" i="0" sz="1400" u="none" cap="none" strike="noStrike">
                <a:solidFill>
                  <a:srgbClr val="000000"/>
                </a:solidFill>
                <a:latin typeface="Arial"/>
                <a:ea typeface="Arial"/>
                <a:cs typeface="Arial"/>
                <a:sym typeface="Arial"/>
              </a:defRPr>
            </a:lvl4pPr>
            <a:lvl5pPr indent="-317500" lvl="4" marL="2286000" marR="0" rtl="0" algn="l">
              <a:lnSpc>
                <a:spcPct val="100000"/>
              </a:lnSpc>
              <a:spcBef>
                <a:spcPts val="400"/>
              </a:spcBef>
              <a:spcAft>
                <a:spcPts val="0"/>
              </a:spcAft>
              <a:buClr>
                <a:schemeClr val="dk1"/>
              </a:buClr>
              <a:buSzPts val="1400"/>
              <a:buFont typeface="Arial"/>
              <a:buChar char="»"/>
              <a:defRPr b="0" i="0" sz="1400" u="none" cap="none" strike="noStrike">
                <a:solidFill>
                  <a:srgbClr val="000000"/>
                </a:solidFill>
                <a:latin typeface="Arial"/>
                <a:ea typeface="Arial"/>
                <a:cs typeface="Arial"/>
                <a:sym typeface="Arial"/>
              </a:defRPr>
            </a:lvl5pPr>
            <a:lvl6pPr indent="-317500" lvl="5" marL="2743200" marR="0" rtl="0" algn="l">
              <a:lnSpc>
                <a:spcPct val="100000"/>
              </a:lnSpc>
              <a:spcBef>
                <a:spcPts val="400"/>
              </a:spcBef>
              <a:spcAft>
                <a:spcPts val="0"/>
              </a:spcAft>
              <a:buClr>
                <a:schemeClr val="dk1"/>
              </a:buClr>
              <a:buSzPts val="1400"/>
              <a:buFont typeface="Arial"/>
              <a:buChar char="•"/>
              <a:defRPr b="0" i="0" sz="1400" u="none" cap="none" strike="noStrike">
                <a:solidFill>
                  <a:srgbClr val="000000"/>
                </a:solidFill>
                <a:latin typeface="Arial"/>
                <a:ea typeface="Arial"/>
                <a:cs typeface="Arial"/>
                <a:sym typeface="Arial"/>
              </a:defRPr>
            </a:lvl6pPr>
            <a:lvl7pPr indent="-317500" lvl="6" marL="3200400" marR="0" rtl="0" algn="l">
              <a:lnSpc>
                <a:spcPct val="100000"/>
              </a:lnSpc>
              <a:spcBef>
                <a:spcPts val="400"/>
              </a:spcBef>
              <a:spcAft>
                <a:spcPts val="0"/>
              </a:spcAft>
              <a:buClr>
                <a:schemeClr val="dk1"/>
              </a:buClr>
              <a:buSzPts val="1400"/>
              <a:buFont typeface="Arial"/>
              <a:buChar char="•"/>
              <a:defRPr b="0" i="0" sz="1400" u="none" cap="none" strike="noStrike">
                <a:solidFill>
                  <a:srgbClr val="000000"/>
                </a:solidFill>
                <a:latin typeface="Arial"/>
                <a:ea typeface="Arial"/>
                <a:cs typeface="Arial"/>
                <a:sym typeface="Arial"/>
              </a:defRPr>
            </a:lvl7pPr>
            <a:lvl8pPr indent="-317500" lvl="7" marL="3657600" marR="0" rtl="0" algn="l">
              <a:lnSpc>
                <a:spcPct val="100000"/>
              </a:lnSpc>
              <a:spcBef>
                <a:spcPts val="400"/>
              </a:spcBef>
              <a:spcAft>
                <a:spcPts val="0"/>
              </a:spcAft>
              <a:buClr>
                <a:schemeClr val="dk1"/>
              </a:buClr>
              <a:buSzPts val="1400"/>
              <a:buFont typeface="Arial"/>
              <a:buChar char="•"/>
              <a:defRPr b="0" i="0" sz="1400" u="none" cap="none" strike="noStrike">
                <a:solidFill>
                  <a:srgbClr val="000000"/>
                </a:solidFill>
                <a:latin typeface="Arial"/>
                <a:ea typeface="Arial"/>
                <a:cs typeface="Arial"/>
                <a:sym typeface="Arial"/>
              </a:defRPr>
            </a:lvl8pPr>
            <a:lvl9pPr indent="-317500" lvl="8" marL="4114800" marR="0" rtl="0" algn="l">
              <a:lnSpc>
                <a:spcPct val="100000"/>
              </a:lnSpc>
              <a:spcBef>
                <a:spcPts val="400"/>
              </a:spcBef>
              <a:spcAft>
                <a:spcPts val="0"/>
              </a:spcAft>
              <a:buClr>
                <a:schemeClr val="dk1"/>
              </a:buClr>
              <a:buSzPts val="1400"/>
              <a:buFont typeface="Arial"/>
              <a:buChar char="•"/>
              <a:defRPr b="0" i="0" sz="1400" u="none" cap="none" strike="noStrike">
                <a:solidFill>
                  <a:srgbClr val="000000"/>
                </a:solidFill>
                <a:latin typeface="Arial"/>
                <a:ea typeface="Arial"/>
                <a:cs typeface="Arial"/>
                <a:sym typeface="Arial"/>
              </a:defRPr>
            </a:lvl9pPr>
          </a:lstStyle>
          <a:p/>
        </p:txBody>
      </p:sp>
      <p:sp>
        <p:nvSpPr>
          <p:cNvPr id="85" name="Google Shape;85;p13"/>
          <p:cNvSpPr txBox="1"/>
          <p:nvPr>
            <p:ph idx="10" type="dt"/>
          </p:nvPr>
        </p:nvSpPr>
        <p:spPr>
          <a:xfrm>
            <a:off x="457200" y="4767263"/>
            <a:ext cx="2133600" cy="2739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indent="0" lvl="1" marL="4572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indent="0" lvl="2" marL="9144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indent="0" lvl="3" marL="13716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indent="0" lvl="4" marL="18288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indent="0" lvl="5" marL="22860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0" lvl="6" marL="27432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0" lvl="7" marL="32004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0" lvl="8" marL="36576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86" name="Google Shape;86;p13"/>
          <p:cNvSpPr txBox="1"/>
          <p:nvPr>
            <p:ph idx="11" type="ftr"/>
          </p:nvPr>
        </p:nvSpPr>
        <p:spPr>
          <a:xfrm>
            <a:off x="3124200" y="4767263"/>
            <a:ext cx="2895600" cy="273900"/>
          </a:xfrm>
          <a:prstGeom prst="rect">
            <a:avLst/>
          </a:prstGeom>
          <a:noFill/>
          <a:ln>
            <a:noFill/>
          </a:ln>
        </p:spPr>
        <p:txBody>
          <a:bodyPr anchorCtr="0" anchor="ctr" bIns="91425" lIns="91425" spcFirstLastPara="1" rIns="91425" wrap="square" tIns="91425">
            <a:noAutofit/>
          </a:bodyPr>
          <a:lstStyle>
            <a:lvl1pPr indent="0" lvl="0" marL="0" marR="0" rtl="0" algn="ct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indent="0" lvl="1" marL="4572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indent="0" lvl="2" marL="9144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indent="0" lvl="3" marL="13716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indent="0" lvl="4" marL="18288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indent="0" lvl="5" marL="22860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0" lvl="6" marL="27432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0" lvl="7" marL="32004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0" lvl="8" marL="36576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87" name="Google Shape;87;p13"/>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888888"/>
              </a:buClr>
              <a:buFont typeface="Calibri"/>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888888"/>
              </a:buClr>
              <a:buFont typeface="Calibri"/>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888888"/>
              </a:buClr>
              <a:buFont typeface="Calibri"/>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888888"/>
              </a:buClr>
              <a:buFont typeface="Calibri"/>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888888"/>
              </a:buClr>
              <a:buFont typeface="Calibri"/>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888888"/>
              </a:buClr>
              <a:buFont typeface="Calibri"/>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888888"/>
              </a:buClr>
              <a:buFont typeface="Calibri"/>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888888"/>
              </a:buClr>
              <a:buFont typeface="Calibri"/>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888888"/>
              </a:buClr>
              <a:buFont typeface="Calibri"/>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OC">
  <p:cSld name="SECTION_HEADER_1">
    <p:bg>
      <p:bgPr>
        <a:solidFill>
          <a:schemeClr val="dk1"/>
        </a:solidFill>
      </p:bgPr>
    </p:bg>
    <p:spTree>
      <p:nvGrpSpPr>
        <p:cNvPr id="88" name="Shape 88"/>
        <p:cNvGrpSpPr/>
        <p:nvPr/>
      </p:nvGrpSpPr>
      <p:grpSpPr>
        <a:xfrm>
          <a:off x="0" y="0"/>
          <a:ext cx="0" cy="0"/>
          <a:chOff x="0" y="0"/>
          <a:chExt cx="0" cy="0"/>
        </a:xfrm>
      </p:grpSpPr>
      <p:sp>
        <p:nvSpPr>
          <p:cNvPr id="89" name="Google Shape;89;p14"/>
          <p:cNvSpPr txBox="1"/>
          <p:nvPr>
            <p:ph type="title"/>
          </p:nvPr>
        </p:nvSpPr>
        <p:spPr>
          <a:xfrm>
            <a:off x="1308150" y="1318650"/>
            <a:ext cx="7110000" cy="535200"/>
          </a:xfrm>
          <a:prstGeom prst="rect">
            <a:avLst/>
          </a:prstGeom>
        </p:spPr>
        <p:txBody>
          <a:bodyPr anchorCtr="0" anchor="t" bIns="91425" lIns="91425" spcFirstLastPara="1" rIns="91425" wrap="square" tIns="91425">
            <a:noAutofit/>
          </a:bodyPr>
          <a:lstStyle>
            <a:lvl1pPr lvl="0" rtl="0">
              <a:spcBef>
                <a:spcPts val="0"/>
              </a:spcBef>
              <a:spcAft>
                <a:spcPts val="0"/>
              </a:spcAft>
              <a:buClr>
                <a:srgbClr val="FFFFFF"/>
              </a:buClr>
              <a:buSzPts val="2600"/>
              <a:buNone/>
              <a:defRPr sz="2600">
                <a:solidFill>
                  <a:srgbClr val="FFFFFF"/>
                </a:solidFill>
              </a:defRPr>
            </a:lvl1pPr>
            <a:lvl2pPr lvl="1" rtl="0">
              <a:spcBef>
                <a:spcPts val="0"/>
              </a:spcBef>
              <a:spcAft>
                <a:spcPts val="0"/>
              </a:spcAft>
              <a:buClr>
                <a:srgbClr val="FFFFFF"/>
              </a:buClr>
              <a:buSzPts val="2600"/>
              <a:buNone/>
              <a:defRPr sz="2600">
                <a:solidFill>
                  <a:srgbClr val="FFFFFF"/>
                </a:solidFill>
              </a:defRPr>
            </a:lvl2pPr>
            <a:lvl3pPr lvl="2" rtl="0">
              <a:spcBef>
                <a:spcPts val="0"/>
              </a:spcBef>
              <a:spcAft>
                <a:spcPts val="0"/>
              </a:spcAft>
              <a:buClr>
                <a:srgbClr val="FFFFFF"/>
              </a:buClr>
              <a:buSzPts val="2600"/>
              <a:buNone/>
              <a:defRPr sz="2600">
                <a:solidFill>
                  <a:srgbClr val="FFFFFF"/>
                </a:solidFill>
              </a:defRPr>
            </a:lvl3pPr>
            <a:lvl4pPr lvl="3" rtl="0">
              <a:spcBef>
                <a:spcPts val="0"/>
              </a:spcBef>
              <a:spcAft>
                <a:spcPts val="0"/>
              </a:spcAft>
              <a:buClr>
                <a:srgbClr val="FFFFFF"/>
              </a:buClr>
              <a:buSzPts val="2600"/>
              <a:buNone/>
              <a:defRPr sz="2600">
                <a:solidFill>
                  <a:srgbClr val="FFFFFF"/>
                </a:solidFill>
              </a:defRPr>
            </a:lvl4pPr>
            <a:lvl5pPr lvl="4" rtl="0">
              <a:spcBef>
                <a:spcPts val="0"/>
              </a:spcBef>
              <a:spcAft>
                <a:spcPts val="0"/>
              </a:spcAft>
              <a:buClr>
                <a:srgbClr val="FFFFFF"/>
              </a:buClr>
              <a:buSzPts val="2600"/>
              <a:buNone/>
              <a:defRPr sz="2600">
                <a:solidFill>
                  <a:srgbClr val="FFFFFF"/>
                </a:solidFill>
              </a:defRPr>
            </a:lvl5pPr>
            <a:lvl6pPr lvl="5" rtl="0">
              <a:spcBef>
                <a:spcPts val="0"/>
              </a:spcBef>
              <a:spcAft>
                <a:spcPts val="0"/>
              </a:spcAft>
              <a:buClr>
                <a:srgbClr val="FFFFFF"/>
              </a:buClr>
              <a:buSzPts val="2600"/>
              <a:buNone/>
              <a:defRPr sz="2600">
                <a:solidFill>
                  <a:srgbClr val="FFFFFF"/>
                </a:solidFill>
              </a:defRPr>
            </a:lvl6pPr>
            <a:lvl7pPr lvl="6" rtl="0">
              <a:spcBef>
                <a:spcPts val="0"/>
              </a:spcBef>
              <a:spcAft>
                <a:spcPts val="0"/>
              </a:spcAft>
              <a:buClr>
                <a:srgbClr val="FFFFFF"/>
              </a:buClr>
              <a:buSzPts val="2600"/>
              <a:buNone/>
              <a:defRPr sz="2600">
                <a:solidFill>
                  <a:srgbClr val="FFFFFF"/>
                </a:solidFill>
              </a:defRPr>
            </a:lvl7pPr>
            <a:lvl8pPr lvl="7" rtl="0">
              <a:spcBef>
                <a:spcPts val="0"/>
              </a:spcBef>
              <a:spcAft>
                <a:spcPts val="0"/>
              </a:spcAft>
              <a:buClr>
                <a:srgbClr val="FFFFFF"/>
              </a:buClr>
              <a:buSzPts val="2600"/>
              <a:buNone/>
              <a:defRPr sz="2600">
                <a:solidFill>
                  <a:srgbClr val="FFFFFF"/>
                </a:solidFill>
              </a:defRPr>
            </a:lvl8pPr>
            <a:lvl9pPr lvl="8" rtl="0">
              <a:spcBef>
                <a:spcPts val="0"/>
              </a:spcBef>
              <a:spcAft>
                <a:spcPts val="0"/>
              </a:spcAft>
              <a:buClr>
                <a:srgbClr val="FFFFFF"/>
              </a:buClr>
              <a:buSzPts val="2600"/>
              <a:buNone/>
              <a:defRPr sz="2600">
                <a:solidFill>
                  <a:srgbClr val="FFFFFF"/>
                </a:solidFill>
              </a:defRPr>
            </a:lvl9pPr>
          </a:lstStyle>
          <a:p/>
        </p:txBody>
      </p:sp>
      <p:sp>
        <p:nvSpPr>
          <p:cNvPr id="90" name="Google Shape;90;p14"/>
          <p:cNvSpPr txBox="1"/>
          <p:nvPr>
            <p:ph idx="12" type="sldNum"/>
          </p:nvPr>
        </p:nvSpPr>
        <p:spPr>
          <a:xfrm>
            <a:off x="8536302" y="4749851"/>
            <a:ext cx="548700" cy="393600"/>
          </a:xfrm>
          <a:prstGeom prst="rect">
            <a:avLst/>
          </a:prstGeom>
        </p:spPr>
        <p:txBody>
          <a:bodyPr anchorCtr="0" anchor="ctr" bIns="91425" lIns="91425" spcFirstLastPara="1" rIns="91425" wrap="square" tIns="91425">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
        <p:nvSpPr>
          <p:cNvPr id="91" name="Google Shape;91;p14"/>
          <p:cNvSpPr txBox="1"/>
          <p:nvPr/>
        </p:nvSpPr>
        <p:spPr>
          <a:xfrm>
            <a:off x="226550" y="78500"/>
            <a:ext cx="998100" cy="3219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600">
                <a:solidFill>
                  <a:srgbClr val="FFFFFF"/>
                </a:solidFill>
                <a:latin typeface="Raleway"/>
                <a:ea typeface="Raleway"/>
                <a:cs typeface="Raleway"/>
                <a:sym typeface="Raleway"/>
              </a:rPr>
              <a:t>Confidential</a:t>
            </a:r>
            <a:endParaRPr b="1" sz="600">
              <a:solidFill>
                <a:srgbClr val="FFFFFF"/>
              </a:solidFill>
              <a:latin typeface="Raleway"/>
              <a:ea typeface="Raleway"/>
              <a:cs typeface="Raleway"/>
              <a:sym typeface="Raleway"/>
            </a:endParaRPr>
          </a:p>
        </p:txBody>
      </p:sp>
      <p:sp>
        <p:nvSpPr>
          <p:cNvPr id="92" name="Google Shape;92;p14"/>
          <p:cNvSpPr txBox="1"/>
          <p:nvPr/>
        </p:nvSpPr>
        <p:spPr>
          <a:xfrm>
            <a:off x="1296767" y="78500"/>
            <a:ext cx="2100600" cy="3219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600">
                <a:solidFill>
                  <a:srgbClr val="FFFFFF"/>
                </a:solidFill>
                <a:latin typeface="Raleway"/>
                <a:ea typeface="Raleway"/>
                <a:cs typeface="Raleway"/>
                <a:sym typeface="Raleway"/>
              </a:rPr>
              <a:t>Customized for </a:t>
            </a:r>
            <a:r>
              <a:rPr b="1" lang="en" sz="600">
                <a:solidFill>
                  <a:srgbClr val="FFFFFF"/>
                </a:solidFill>
                <a:latin typeface="Raleway"/>
                <a:ea typeface="Raleway"/>
                <a:cs typeface="Raleway"/>
                <a:sym typeface="Raleway"/>
              </a:rPr>
              <a:t>Lorem Ipsum LLC</a:t>
            </a:r>
            <a:endParaRPr sz="600">
              <a:solidFill>
                <a:srgbClr val="FFFFFF"/>
              </a:solidFill>
              <a:latin typeface="Raleway"/>
              <a:ea typeface="Raleway"/>
              <a:cs typeface="Raleway"/>
              <a:sym typeface="Raleway"/>
            </a:endParaRPr>
          </a:p>
        </p:txBody>
      </p:sp>
      <p:sp>
        <p:nvSpPr>
          <p:cNvPr id="93" name="Google Shape;93;p14"/>
          <p:cNvSpPr txBox="1"/>
          <p:nvPr/>
        </p:nvSpPr>
        <p:spPr>
          <a:xfrm>
            <a:off x="8213935" y="78500"/>
            <a:ext cx="705900" cy="3219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r>
              <a:rPr lang="en" sz="600">
                <a:solidFill>
                  <a:srgbClr val="FFFFFF"/>
                </a:solidFill>
                <a:latin typeface="Raleway"/>
                <a:ea typeface="Raleway"/>
                <a:cs typeface="Raleway"/>
                <a:sym typeface="Raleway"/>
              </a:rPr>
              <a:t>Version 1.0</a:t>
            </a:r>
            <a:endParaRPr b="1" sz="600">
              <a:solidFill>
                <a:srgbClr val="FFFFFF"/>
              </a:solidFill>
              <a:latin typeface="Raleway"/>
              <a:ea typeface="Raleway"/>
              <a:cs typeface="Raleway"/>
              <a:sym typeface="Raleway"/>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_alt1">
  <p:cSld name="SECTION_HEADER_2">
    <p:bg>
      <p:bgPr>
        <a:solidFill>
          <a:srgbClr val="434343"/>
        </a:solidFill>
      </p:bgPr>
    </p:bg>
    <p:spTree>
      <p:nvGrpSpPr>
        <p:cNvPr id="94" name="Shape 94"/>
        <p:cNvGrpSpPr/>
        <p:nvPr/>
      </p:nvGrpSpPr>
      <p:grpSpPr>
        <a:xfrm>
          <a:off x="0" y="0"/>
          <a:ext cx="0" cy="0"/>
          <a:chOff x="0" y="0"/>
          <a:chExt cx="0" cy="0"/>
        </a:xfrm>
      </p:grpSpPr>
      <p:grpSp>
        <p:nvGrpSpPr>
          <p:cNvPr id="95" name="Google Shape;95;p15"/>
          <p:cNvGrpSpPr/>
          <p:nvPr/>
        </p:nvGrpSpPr>
        <p:grpSpPr>
          <a:xfrm>
            <a:off x="830392" y="1191256"/>
            <a:ext cx="745763" cy="45826"/>
            <a:chOff x="4580561" y="2589004"/>
            <a:chExt cx="1064464" cy="25200"/>
          </a:xfrm>
        </p:grpSpPr>
        <p:sp>
          <p:nvSpPr>
            <p:cNvPr id="96" name="Google Shape;96;p15"/>
            <p:cNvSpPr/>
            <p:nvPr/>
          </p:nvSpPr>
          <p:spPr>
            <a:xfrm rot="-5400000">
              <a:off x="5366325" y="2335504"/>
              <a:ext cx="25200" cy="5322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 name="Google Shape;97;p15"/>
            <p:cNvSpPr/>
            <p:nvPr/>
          </p:nvSpPr>
          <p:spPr>
            <a:xfrm rot="-5400000">
              <a:off x="4836311" y="2333254"/>
              <a:ext cx="25200" cy="5367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98" name="Google Shape;98;p15"/>
          <p:cNvSpPr txBox="1"/>
          <p:nvPr>
            <p:ph type="title"/>
          </p:nvPr>
        </p:nvSpPr>
        <p:spPr>
          <a:xfrm>
            <a:off x="729450" y="1322450"/>
            <a:ext cx="7688400" cy="1518600"/>
          </a:xfrm>
          <a:prstGeom prst="rect">
            <a:avLst/>
          </a:prstGeom>
        </p:spPr>
        <p:txBody>
          <a:bodyPr anchorCtr="0" anchor="t" bIns="91425" lIns="91425" spcFirstLastPara="1" rIns="91425" wrap="square" tIns="91425">
            <a:noAutofit/>
          </a:bodyPr>
          <a:lstStyle>
            <a:lvl1pPr lvl="0" rtl="0">
              <a:spcBef>
                <a:spcPts val="0"/>
              </a:spcBef>
              <a:spcAft>
                <a:spcPts val="0"/>
              </a:spcAft>
              <a:buClr>
                <a:schemeClr val="lt1"/>
              </a:buClr>
              <a:buSzPts val="3600"/>
              <a:buNone/>
              <a:defRPr sz="3600">
                <a:solidFill>
                  <a:schemeClr val="lt1"/>
                </a:solidFill>
              </a:defRPr>
            </a:lvl1pPr>
            <a:lvl2pPr lvl="1" rtl="0">
              <a:spcBef>
                <a:spcPts val="0"/>
              </a:spcBef>
              <a:spcAft>
                <a:spcPts val="0"/>
              </a:spcAft>
              <a:buClr>
                <a:schemeClr val="lt1"/>
              </a:buClr>
              <a:buSzPts val="3600"/>
              <a:buNone/>
              <a:defRPr sz="3600">
                <a:solidFill>
                  <a:schemeClr val="lt1"/>
                </a:solidFill>
              </a:defRPr>
            </a:lvl2pPr>
            <a:lvl3pPr lvl="2" rtl="0">
              <a:spcBef>
                <a:spcPts val="0"/>
              </a:spcBef>
              <a:spcAft>
                <a:spcPts val="0"/>
              </a:spcAft>
              <a:buClr>
                <a:schemeClr val="lt1"/>
              </a:buClr>
              <a:buSzPts val="3600"/>
              <a:buNone/>
              <a:defRPr sz="3600">
                <a:solidFill>
                  <a:schemeClr val="lt1"/>
                </a:solidFill>
              </a:defRPr>
            </a:lvl3pPr>
            <a:lvl4pPr lvl="3" rtl="0">
              <a:spcBef>
                <a:spcPts val="0"/>
              </a:spcBef>
              <a:spcAft>
                <a:spcPts val="0"/>
              </a:spcAft>
              <a:buClr>
                <a:schemeClr val="lt1"/>
              </a:buClr>
              <a:buSzPts val="3600"/>
              <a:buNone/>
              <a:defRPr sz="3600">
                <a:solidFill>
                  <a:schemeClr val="lt1"/>
                </a:solidFill>
              </a:defRPr>
            </a:lvl4pPr>
            <a:lvl5pPr lvl="4" rtl="0">
              <a:spcBef>
                <a:spcPts val="0"/>
              </a:spcBef>
              <a:spcAft>
                <a:spcPts val="0"/>
              </a:spcAft>
              <a:buClr>
                <a:schemeClr val="lt1"/>
              </a:buClr>
              <a:buSzPts val="3600"/>
              <a:buNone/>
              <a:defRPr sz="3600">
                <a:solidFill>
                  <a:schemeClr val="lt1"/>
                </a:solidFill>
              </a:defRPr>
            </a:lvl5pPr>
            <a:lvl6pPr lvl="5" rtl="0">
              <a:spcBef>
                <a:spcPts val="0"/>
              </a:spcBef>
              <a:spcAft>
                <a:spcPts val="0"/>
              </a:spcAft>
              <a:buClr>
                <a:schemeClr val="lt1"/>
              </a:buClr>
              <a:buSzPts val="3600"/>
              <a:buNone/>
              <a:defRPr sz="3600">
                <a:solidFill>
                  <a:schemeClr val="lt1"/>
                </a:solidFill>
              </a:defRPr>
            </a:lvl6pPr>
            <a:lvl7pPr lvl="6" rtl="0">
              <a:spcBef>
                <a:spcPts val="0"/>
              </a:spcBef>
              <a:spcAft>
                <a:spcPts val="0"/>
              </a:spcAft>
              <a:buClr>
                <a:schemeClr val="lt1"/>
              </a:buClr>
              <a:buSzPts val="3600"/>
              <a:buNone/>
              <a:defRPr sz="3600">
                <a:solidFill>
                  <a:schemeClr val="lt1"/>
                </a:solidFill>
              </a:defRPr>
            </a:lvl7pPr>
            <a:lvl8pPr lvl="7" rtl="0">
              <a:spcBef>
                <a:spcPts val="0"/>
              </a:spcBef>
              <a:spcAft>
                <a:spcPts val="0"/>
              </a:spcAft>
              <a:buClr>
                <a:schemeClr val="lt1"/>
              </a:buClr>
              <a:buSzPts val="3600"/>
              <a:buNone/>
              <a:defRPr sz="3600">
                <a:solidFill>
                  <a:schemeClr val="lt1"/>
                </a:solidFill>
              </a:defRPr>
            </a:lvl8pPr>
            <a:lvl9pPr lvl="8" rtl="0">
              <a:spcBef>
                <a:spcPts val="0"/>
              </a:spcBef>
              <a:spcAft>
                <a:spcPts val="0"/>
              </a:spcAft>
              <a:buClr>
                <a:schemeClr val="lt1"/>
              </a:buClr>
              <a:buSzPts val="3600"/>
              <a:buNone/>
              <a:defRPr sz="3600">
                <a:solidFill>
                  <a:schemeClr val="lt1"/>
                </a:solidFill>
              </a:defRPr>
            </a:lvl9pPr>
          </a:lstStyle>
          <a:p/>
        </p:txBody>
      </p:sp>
      <p:sp>
        <p:nvSpPr>
          <p:cNvPr id="99" name="Google Shape;99;p15"/>
          <p:cNvSpPr txBox="1"/>
          <p:nvPr>
            <p:ph idx="12" type="sldNum"/>
          </p:nvPr>
        </p:nvSpPr>
        <p:spPr>
          <a:xfrm>
            <a:off x="8536302" y="4749851"/>
            <a:ext cx="548700" cy="393600"/>
          </a:xfrm>
          <a:prstGeom prst="rect">
            <a:avLst/>
          </a:prstGeom>
        </p:spPr>
        <p:txBody>
          <a:bodyPr anchorCtr="0" anchor="ctr" bIns="91425" lIns="91425" spcFirstLastPara="1" rIns="91425" wrap="square" tIns="91425">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
        <p:nvSpPr>
          <p:cNvPr id="100" name="Google Shape;100;p15">
            <a:hlinkClick/>
          </p:cNvPr>
          <p:cNvSpPr/>
          <p:nvPr/>
        </p:nvSpPr>
        <p:spPr>
          <a:xfrm>
            <a:off x="8280450" y="0"/>
            <a:ext cx="863400" cy="454200"/>
          </a:xfrm>
          <a:prstGeom prst="rect">
            <a:avLst/>
          </a:pr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01" name="Google Shape;101;p15">
            <a:hlinkClick/>
          </p:cNvPr>
          <p:cNvCxnSpPr/>
          <p:nvPr/>
        </p:nvCxnSpPr>
        <p:spPr>
          <a:xfrm>
            <a:off x="8598817" y="216350"/>
            <a:ext cx="216300" cy="0"/>
          </a:xfrm>
          <a:prstGeom prst="straightConnector1">
            <a:avLst/>
          </a:prstGeom>
          <a:noFill/>
          <a:ln cap="flat" cmpd="sng" w="9525">
            <a:solidFill>
              <a:schemeClr val="lt2"/>
            </a:solidFill>
            <a:prstDash val="solid"/>
            <a:round/>
            <a:headEnd len="med" w="med" type="none"/>
            <a:tailEnd len="med" w="med" type="none"/>
          </a:ln>
        </p:spPr>
      </p:cxnSp>
      <p:cxnSp>
        <p:nvCxnSpPr>
          <p:cNvPr id="102" name="Google Shape;102;p15">
            <a:hlinkClick/>
          </p:cNvPr>
          <p:cNvCxnSpPr/>
          <p:nvPr/>
        </p:nvCxnSpPr>
        <p:spPr>
          <a:xfrm>
            <a:off x="8598817" y="250138"/>
            <a:ext cx="216300" cy="0"/>
          </a:xfrm>
          <a:prstGeom prst="straightConnector1">
            <a:avLst/>
          </a:prstGeom>
          <a:noFill/>
          <a:ln cap="flat" cmpd="sng" w="9525">
            <a:solidFill>
              <a:schemeClr val="lt2"/>
            </a:solidFill>
            <a:prstDash val="solid"/>
            <a:round/>
            <a:headEnd len="med" w="med" type="none"/>
            <a:tailEnd len="med" w="med" type="none"/>
          </a:ln>
        </p:spPr>
      </p:cxnSp>
      <p:cxnSp>
        <p:nvCxnSpPr>
          <p:cNvPr id="103" name="Google Shape;103;p15">
            <a:hlinkClick/>
          </p:cNvPr>
          <p:cNvCxnSpPr/>
          <p:nvPr/>
        </p:nvCxnSpPr>
        <p:spPr>
          <a:xfrm>
            <a:off x="8598817" y="283925"/>
            <a:ext cx="216300" cy="0"/>
          </a:xfrm>
          <a:prstGeom prst="straightConnector1">
            <a:avLst/>
          </a:prstGeom>
          <a:noFill/>
          <a:ln cap="flat" cmpd="sng" w="9525">
            <a:solidFill>
              <a:schemeClr val="lt2"/>
            </a:solidFill>
            <a:prstDash val="solid"/>
            <a:round/>
            <a:headEnd len="med" w="med" type="none"/>
            <a:tailEnd len="med" w="med" type="none"/>
          </a:ln>
        </p:spPr>
      </p:cxn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_alt2">
  <p:cSld name="TITLE_AND_BODY_1_1">
    <p:spTree>
      <p:nvGrpSpPr>
        <p:cNvPr id="104" name="Shape 104"/>
        <p:cNvGrpSpPr/>
        <p:nvPr/>
      </p:nvGrpSpPr>
      <p:grpSpPr>
        <a:xfrm>
          <a:off x="0" y="0"/>
          <a:ext cx="0" cy="0"/>
          <a:chOff x="0" y="0"/>
          <a:chExt cx="0" cy="0"/>
        </a:xfrm>
      </p:grpSpPr>
      <p:pic>
        <p:nvPicPr>
          <p:cNvPr descr="shutterstock_31891705.jpg" id="105" name="Google Shape;105;p16"/>
          <p:cNvPicPr preferRelativeResize="0"/>
          <p:nvPr/>
        </p:nvPicPr>
        <p:blipFill rotWithShape="1">
          <a:blip r:embed="rId2">
            <a:alphaModFix/>
          </a:blip>
          <a:srcRect b="11971" l="0" r="0" t="11971"/>
          <a:stretch/>
        </p:blipFill>
        <p:spPr>
          <a:xfrm>
            <a:off x="0" y="487825"/>
            <a:ext cx="9143999" cy="4655673"/>
          </a:xfrm>
          <a:prstGeom prst="rect">
            <a:avLst/>
          </a:prstGeom>
          <a:noFill/>
          <a:ln>
            <a:noFill/>
          </a:ln>
        </p:spPr>
      </p:pic>
      <p:sp>
        <p:nvSpPr>
          <p:cNvPr id="106" name="Google Shape;106;p16"/>
          <p:cNvSpPr/>
          <p:nvPr/>
        </p:nvSpPr>
        <p:spPr>
          <a:xfrm>
            <a:off x="0" y="0"/>
            <a:ext cx="9144000" cy="4878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 name="Google Shape;107;p16"/>
          <p:cNvSpPr txBox="1"/>
          <p:nvPr>
            <p:ph idx="12" type="sldNum"/>
          </p:nvPr>
        </p:nvSpPr>
        <p:spPr>
          <a:xfrm>
            <a:off x="8536302" y="4749851"/>
            <a:ext cx="548700" cy="393600"/>
          </a:xfrm>
          <a:prstGeom prst="rect">
            <a:avLst/>
          </a:prstGeom>
        </p:spPr>
        <p:txBody>
          <a:bodyPr anchorCtr="0" anchor="ctr" bIns="91425" lIns="91425" spcFirstLastPara="1" rIns="91425" wrap="square" tIns="91425">
            <a:noAutofit/>
          </a:bodyPr>
          <a:lstStyle>
            <a:lvl1pPr lvl="0" rtl="0">
              <a:buNone/>
              <a:defRPr>
                <a:solidFill>
                  <a:srgbClr val="FFFFFF"/>
                </a:solidFill>
              </a:defRPr>
            </a:lvl1pPr>
            <a:lvl2pPr lvl="1" rtl="0">
              <a:buNone/>
              <a:defRPr>
                <a:solidFill>
                  <a:srgbClr val="FFFFFF"/>
                </a:solidFill>
              </a:defRPr>
            </a:lvl2pPr>
            <a:lvl3pPr lvl="2" rtl="0">
              <a:buNone/>
              <a:defRPr>
                <a:solidFill>
                  <a:srgbClr val="FFFFFF"/>
                </a:solidFill>
              </a:defRPr>
            </a:lvl3pPr>
            <a:lvl4pPr lvl="3" rtl="0">
              <a:buNone/>
              <a:defRPr>
                <a:solidFill>
                  <a:srgbClr val="FFFFFF"/>
                </a:solidFill>
              </a:defRPr>
            </a:lvl4pPr>
            <a:lvl5pPr lvl="4" rtl="0">
              <a:buNone/>
              <a:defRPr>
                <a:solidFill>
                  <a:srgbClr val="FFFFFF"/>
                </a:solidFill>
              </a:defRPr>
            </a:lvl5pPr>
            <a:lvl6pPr lvl="5" rtl="0">
              <a:buNone/>
              <a:defRPr>
                <a:solidFill>
                  <a:srgbClr val="FFFFFF"/>
                </a:solidFill>
              </a:defRPr>
            </a:lvl6pPr>
            <a:lvl7pPr lvl="6" rtl="0">
              <a:buNone/>
              <a:defRPr>
                <a:solidFill>
                  <a:srgbClr val="FFFFFF"/>
                </a:solidFill>
              </a:defRPr>
            </a:lvl7pPr>
            <a:lvl8pPr lvl="7" rtl="0">
              <a:buNone/>
              <a:defRPr>
                <a:solidFill>
                  <a:srgbClr val="FFFFFF"/>
                </a:solidFill>
              </a:defRPr>
            </a:lvl8pPr>
            <a:lvl9pPr lvl="8" rtl="0">
              <a:buNone/>
              <a:defRPr>
                <a:solidFill>
                  <a:srgbClr val="FFFFFF"/>
                </a:solidFill>
              </a:defRPr>
            </a:lvl9pPr>
          </a:lstStyle>
          <a:p>
            <a:pPr indent="0" lvl="0" marL="0" rtl="0" algn="r">
              <a:spcBef>
                <a:spcPts val="0"/>
              </a:spcBef>
              <a:spcAft>
                <a:spcPts val="0"/>
              </a:spcAft>
              <a:buNone/>
            </a:pPr>
            <a:fld id="{00000000-1234-1234-1234-123412341234}" type="slidenum">
              <a:rPr lang="en"/>
              <a:t>‹#›</a:t>
            </a:fld>
            <a:endParaRPr/>
          </a:p>
        </p:txBody>
      </p:sp>
      <p:sp>
        <p:nvSpPr>
          <p:cNvPr id="108" name="Google Shape;108;p16">
            <a:hlinkClick/>
          </p:cNvPr>
          <p:cNvSpPr/>
          <p:nvPr/>
        </p:nvSpPr>
        <p:spPr>
          <a:xfrm>
            <a:off x="8280450" y="0"/>
            <a:ext cx="863400" cy="4542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09" name="Google Shape;109;p16">
            <a:hlinkClick/>
          </p:cNvPr>
          <p:cNvCxnSpPr/>
          <p:nvPr/>
        </p:nvCxnSpPr>
        <p:spPr>
          <a:xfrm>
            <a:off x="8598817" y="216350"/>
            <a:ext cx="216300" cy="0"/>
          </a:xfrm>
          <a:prstGeom prst="straightConnector1">
            <a:avLst/>
          </a:prstGeom>
          <a:noFill/>
          <a:ln cap="flat" cmpd="sng" w="9525">
            <a:solidFill>
              <a:srgbClr val="B7B7B7"/>
            </a:solidFill>
            <a:prstDash val="solid"/>
            <a:round/>
            <a:headEnd len="med" w="med" type="none"/>
            <a:tailEnd len="med" w="med" type="none"/>
          </a:ln>
        </p:spPr>
      </p:cxnSp>
      <p:cxnSp>
        <p:nvCxnSpPr>
          <p:cNvPr id="110" name="Google Shape;110;p16">
            <a:hlinkClick/>
          </p:cNvPr>
          <p:cNvCxnSpPr/>
          <p:nvPr/>
        </p:nvCxnSpPr>
        <p:spPr>
          <a:xfrm>
            <a:off x="8598817" y="250138"/>
            <a:ext cx="216300" cy="0"/>
          </a:xfrm>
          <a:prstGeom prst="straightConnector1">
            <a:avLst/>
          </a:prstGeom>
          <a:noFill/>
          <a:ln cap="flat" cmpd="sng" w="9525">
            <a:solidFill>
              <a:srgbClr val="B7B7B7"/>
            </a:solidFill>
            <a:prstDash val="solid"/>
            <a:round/>
            <a:headEnd len="med" w="med" type="none"/>
            <a:tailEnd len="med" w="med" type="none"/>
          </a:ln>
        </p:spPr>
      </p:cxnSp>
      <p:cxnSp>
        <p:nvCxnSpPr>
          <p:cNvPr id="111" name="Google Shape;111;p16">
            <a:hlinkClick/>
          </p:cNvPr>
          <p:cNvCxnSpPr/>
          <p:nvPr/>
        </p:nvCxnSpPr>
        <p:spPr>
          <a:xfrm>
            <a:off x="8598817" y="283925"/>
            <a:ext cx="216300" cy="0"/>
          </a:xfrm>
          <a:prstGeom prst="straightConnector1">
            <a:avLst/>
          </a:prstGeom>
          <a:noFill/>
          <a:ln cap="flat" cmpd="sng" w="9525">
            <a:solidFill>
              <a:srgbClr val="B7B7B7"/>
            </a:solidFill>
            <a:prstDash val="solid"/>
            <a:round/>
            <a:headEnd len="med" w="med" type="none"/>
            <a:tailEnd len="med" w="med" type="none"/>
          </a:ln>
        </p:spPr>
      </p:cxnSp>
      <p:sp>
        <p:nvSpPr>
          <p:cNvPr id="112" name="Google Shape;112;p16"/>
          <p:cNvSpPr txBox="1"/>
          <p:nvPr>
            <p:ph type="title"/>
          </p:nvPr>
        </p:nvSpPr>
        <p:spPr>
          <a:xfrm>
            <a:off x="729450" y="2056375"/>
            <a:ext cx="5887500" cy="1518600"/>
          </a:xfrm>
          <a:prstGeom prst="rect">
            <a:avLst/>
          </a:prstGeom>
        </p:spPr>
        <p:txBody>
          <a:bodyPr anchorCtr="0" anchor="t" bIns="91425" lIns="91425" spcFirstLastPara="1" rIns="91425" wrap="square" tIns="91425">
            <a:noAutofit/>
          </a:bodyPr>
          <a:lstStyle>
            <a:lvl1pPr lvl="0" rtl="0">
              <a:spcBef>
                <a:spcPts val="0"/>
              </a:spcBef>
              <a:spcAft>
                <a:spcPts val="0"/>
              </a:spcAft>
              <a:buClr>
                <a:schemeClr val="lt1"/>
              </a:buClr>
              <a:buSzPts val="4800"/>
              <a:buNone/>
              <a:defRPr sz="4800">
                <a:solidFill>
                  <a:schemeClr val="lt1"/>
                </a:solidFill>
              </a:defRPr>
            </a:lvl1pPr>
            <a:lvl2pPr lvl="1" rtl="0">
              <a:spcBef>
                <a:spcPts val="0"/>
              </a:spcBef>
              <a:spcAft>
                <a:spcPts val="0"/>
              </a:spcAft>
              <a:buClr>
                <a:schemeClr val="lt1"/>
              </a:buClr>
              <a:buSzPts val="3600"/>
              <a:buNone/>
              <a:defRPr sz="3600">
                <a:solidFill>
                  <a:schemeClr val="lt1"/>
                </a:solidFill>
              </a:defRPr>
            </a:lvl2pPr>
            <a:lvl3pPr lvl="2" rtl="0">
              <a:spcBef>
                <a:spcPts val="0"/>
              </a:spcBef>
              <a:spcAft>
                <a:spcPts val="0"/>
              </a:spcAft>
              <a:buClr>
                <a:schemeClr val="lt1"/>
              </a:buClr>
              <a:buSzPts val="3600"/>
              <a:buNone/>
              <a:defRPr sz="3600">
                <a:solidFill>
                  <a:schemeClr val="lt1"/>
                </a:solidFill>
              </a:defRPr>
            </a:lvl3pPr>
            <a:lvl4pPr lvl="3" rtl="0">
              <a:spcBef>
                <a:spcPts val="0"/>
              </a:spcBef>
              <a:spcAft>
                <a:spcPts val="0"/>
              </a:spcAft>
              <a:buClr>
                <a:schemeClr val="lt1"/>
              </a:buClr>
              <a:buSzPts val="3600"/>
              <a:buNone/>
              <a:defRPr sz="3600">
                <a:solidFill>
                  <a:schemeClr val="lt1"/>
                </a:solidFill>
              </a:defRPr>
            </a:lvl4pPr>
            <a:lvl5pPr lvl="4" rtl="0">
              <a:spcBef>
                <a:spcPts val="0"/>
              </a:spcBef>
              <a:spcAft>
                <a:spcPts val="0"/>
              </a:spcAft>
              <a:buClr>
                <a:schemeClr val="lt1"/>
              </a:buClr>
              <a:buSzPts val="3600"/>
              <a:buNone/>
              <a:defRPr sz="3600">
                <a:solidFill>
                  <a:schemeClr val="lt1"/>
                </a:solidFill>
              </a:defRPr>
            </a:lvl5pPr>
            <a:lvl6pPr lvl="5" rtl="0">
              <a:spcBef>
                <a:spcPts val="0"/>
              </a:spcBef>
              <a:spcAft>
                <a:spcPts val="0"/>
              </a:spcAft>
              <a:buClr>
                <a:schemeClr val="lt1"/>
              </a:buClr>
              <a:buSzPts val="3600"/>
              <a:buNone/>
              <a:defRPr sz="3600">
                <a:solidFill>
                  <a:schemeClr val="lt1"/>
                </a:solidFill>
              </a:defRPr>
            </a:lvl6pPr>
            <a:lvl7pPr lvl="6" rtl="0">
              <a:spcBef>
                <a:spcPts val="0"/>
              </a:spcBef>
              <a:spcAft>
                <a:spcPts val="0"/>
              </a:spcAft>
              <a:buClr>
                <a:schemeClr val="lt1"/>
              </a:buClr>
              <a:buSzPts val="3600"/>
              <a:buNone/>
              <a:defRPr sz="3600">
                <a:solidFill>
                  <a:schemeClr val="lt1"/>
                </a:solidFill>
              </a:defRPr>
            </a:lvl7pPr>
            <a:lvl8pPr lvl="7" rtl="0">
              <a:spcBef>
                <a:spcPts val="0"/>
              </a:spcBef>
              <a:spcAft>
                <a:spcPts val="0"/>
              </a:spcAft>
              <a:buClr>
                <a:schemeClr val="lt1"/>
              </a:buClr>
              <a:buSzPts val="3600"/>
              <a:buNone/>
              <a:defRPr sz="3600">
                <a:solidFill>
                  <a:schemeClr val="lt1"/>
                </a:solidFill>
              </a:defRPr>
            </a:lvl8pPr>
            <a:lvl9pPr lvl="8" rtl="0">
              <a:spcBef>
                <a:spcPts val="0"/>
              </a:spcBef>
              <a:spcAft>
                <a:spcPts val="0"/>
              </a:spcAft>
              <a:buClr>
                <a:schemeClr val="lt1"/>
              </a:buClr>
              <a:buSzPts val="3600"/>
              <a:buNone/>
              <a:defRPr sz="3600">
                <a:solidFill>
                  <a:schemeClr val="lt1"/>
                </a:solidFill>
              </a:defRPr>
            </a:lvl9pPr>
          </a:lstStyle>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ody only">
  <p:cSld name="TITLE_AND_BODY_1_2">
    <p:spTree>
      <p:nvGrpSpPr>
        <p:cNvPr id="113" name="Shape 113"/>
        <p:cNvGrpSpPr/>
        <p:nvPr/>
      </p:nvGrpSpPr>
      <p:grpSpPr>
        <a:xfrm>
          <a:off x="0" y="0"/>
          <a:ext cx="0" cy="0"/>
          <a:chOff x="0" y="0"/>
          <a:chExt cx="0" cy="0"/>
        </a:xfrm>
      </p:grpSpPr>
      <p:sp>
        <p:nvSpPr>
          <p:cNvPr id="114" name="Google Shape;114;p17"/>
          <p:cNvSpPr/>
          <p:nvPr/>
        </p:nvSpPr>
        <p:spPr>
          <a:xfrm>
            <a:off x="0" y="0"/>
            <a:ext cx="9144000" cy="4878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 name="Google Shape;115;p17"/>
          <p:cNvSpPr txBox="1"/>
          <p:nvPr>
            <p:ph idx="12" type="sldNum"/>
          </p:nvPr>
        </p:nvSpPr>
        <p:spPr>
          <a:xfrm>
            <a:off x="8536302" y="4749851"/>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
        <p:nvSpPr>
          <p:cNvPr id="116" name="Google Shape;116;p17">
            <a:hlinkClick/>
          </p:cNvPr>
          <p:cNvSpPr/>
          <p:nvPr/>
        </p:nvSpPr>
        <p:spPr>
          <a:xfrm>
            <a:off x="8280450" y="0"/>
            <a:ext cx="863400" cy="4542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17" name="Google Shape;117;p17">
            <a:hlinkClick/>
          </p:cNvPr>
          <p:cNvCxnSpPr/>
          <p:nvPr/>
        </p:nvCxnSpPr>
        <p:spPr>
          <a:xfrm>
            <a:off x="8598817" y="216350"/>
            <a:ext cx="216300" cy="0"/>
          </a:xfrm>
          <a:prstGeom prst="straightConnector1">
            <a:avLst/>
          </a:prstGeom>
          <a:noFill/>
          <a:ln cap="flat" cmpd="sng" w="9525">
            <a:solidFill>
              <a:srgbClr val="B7B7B7"/>
            </a:solidFill>
            <a:prstDash val="solid"/>
            <a:round/>
            <a:headEnd len="med" w="med" type="none"/>
            <a:tailEnd len="med" w="med" type="none"/>
          </a:ln>
        </p:spPr>
      </p:cxnSp>
      <p:cxnSp>
        <p:nvCxnSpPr>
          <p:cNvPr id="118" name="Google Shape;118;p17">
            <a:hlinkClick/>
          </p:cNvPr>
          <p:cNvCxnSpPr/>
          <p:nvPr/>
        </p:nvCxnSpPr>
        <p:spPr>
          <a:xfrm>
            <a:off x="8598817" y="250138"/>
            <a:ext cx="216300" cy="0"/>
          </a:xfrm>
          <a:prstGeom prst="straightConnector1">
            <a:avLst/>
          </a:prstGeom>
          <a:noFill/>
          <a:ln cap="flat" cmpd="sng" w="9525">
            <a:solidFill>
              <a:srgbClr val="B7B7B7"/>
            </a:solidFill>
            <a:prstDash val="solid"/>
            <a:round/>
            <a:headEnd len="med" w="med" type="none"/>
            <a:tailEnd len="med" w="med" type="none"/>
          </a:ln>
        </p:spPr>
      </p:cxnSp>
      <p:cxnSp>
        <p:nvCxnSpPr>
          <p:cNvPr id="119" name="Google Shape;119;p17">
            <a:hlinkClick/>
          </p:cNvPr>
          <p:cNvCxnSpPr/>
          <p:nvPr/>
        </p:nvCxnSpPr>
        <p:spPr>
          <a:xfrm>
            <a:off x="8598817" y="283925"/>
            <a:ext cx="216300" cy="0"/>
          </a:xfrm>
          <a:prstGeom prst="straightConnector1">
            <a:avLst/>
          </a:prstGeom>
          <a:noFill/>
          <a:ln cap="flat" cmpd="sng" w="9525">
            <a:solidFill>
              <a:srgbClr val="B7B7B7"/>
            </a:solidFill>
            <a:prstDash val="solid"/>
            <a:round/>
            <a:headEnd len="med" w="med" type="none"/>
            <a:tailEnd len="med" w="med" type="none"/>
          </a:ln>
        </p:spPr>
      </p:cxnSp>
      <p:sp>
        <p:nvSpPr>
          <p:cNvPr id="120" name="Google Shape;120;p17"/>
          <p:cNvSpPr txBox="1"/>
          <p:nvPr>
            <p:ph idx="1" type="body"/>
          </p:nvPr>
        </p:nvSpPr>
        <p:spPr>
          <a:xfrm>
            <a:off x="729450" y="1068650"/>
            <a:ext cx="7688700" cy="1034400"/>
          </a:xfrm>
          <a:prstGeom prst="rect">
            <a:avLst/>
          </a:prstGeom>
        </p:spPr>
        <p:txBody>
          <a:bodyPr anchorCtr="0" anchor="t" bIns="91425" lIns="91425" spcFirstLastPara="1" rIns="91425" wrap="square" tIns="91425">
            <a:noAutofit/>
          </a:bodyPr>
          <a:lstStyle>
            <a:lvl1pPr indent="-311150" lvl="0" marL="457200" rtl="0">
              <a:spcBef>
                <a:spcPts val="0"/>
              </a:spcBef>
              <a:spcAft>
                <a:spcPts val="0"/>
              </a:spcAft>
              <a:buSzPts val="1300"/>
              <a:buChar char="●"/>
              <a:defRPr/>
            </a:lvl1pPr>
            <a:lvl2pPr indent="-298450" lvl="1" marL="914400" rtl="0">
              <a:spcBef>
                <a:spcPts val="1600"/>
              </a:spcBef>
              <a:spcAft>
                <a:spcPts val="0"/>
              </a:spcAft>
              <a:buSzPts val="1100"/>
              <a:buChar char="○"/>
              <a:defRPr/>
            </a:lvl2pPr>
            <a:lvl3pPr indent="-298450" lvl="2" marL="1371600" rtl="0">
              <a:spcBef>
                <a:spcPts val="1600"/>
              </a:spcBef>
              <a:spcAft>
                <a:spcPts val="0"/>
              </a:spcAft>
              <a:buSzPts val="1100"/>
              <a:buChar char="■"/>
              <a:defRPr/>
            </a:lvl3pPr>
            <a:lvl4pPr indent="-298450" lvl="3" marL="1828800" rtl="0">
              <a:spcBef>
                <a:spcPts val="1600"/>
              </a:spcBef>
              <a:spcAft>
                <a:spcPts val="0"/>
              </a:spcAft>
              <a:buSzPts val="1100"/>
              <a:buChar char="●"/>
              <a:defRPr/>
            </a:lvl4pPr>
            <a:lvl5pPr indent="-298450" lvl="4" marL="2286000" rtl="0">
              <a:spcBef>
                <a:spcPts val="1600"/>
              </a:spcBef>
              <a:spcAft>
                <a:spcPts val="0"/>
              </a:spcAft>
              <a:buSzPts val="1100"/>
              <a:buChar char="○"/>
              <a:defRPr/>
            </a:lvl5pPr>
            <a:lvl6pPr indent="-298450" lvl="5" marL="2743200" rtl="0">
              <a:spcBef>
                <a:spcPts val="1600"/>
              </a:spcBef>
              <a:spcAft>
                <a:spcPts val="0"/>
              </a:spcAft>
              <a:buSzPts val="1100"/>
              <a:buChar char="■"/>
              <a:defRPr/>
            </a:lvl6pPr>
            <a:lvl7pPr indent="-298450" lvl="6" marL="3200400" rtl="0">
              <a:spcBef>
                <a:spcPts val="1600"/>
              </a:spcBef>
              <a:spcAft>
                <a:spcPts val="0"/>
              </a:spcAft>
              <a:buSzPts val="1100"/>
              <a:buChar char="●"/>
              <a:defRPr/>
            </a:lvl7pPr>
            <a:lvl8pPr indent="-298450" lvl="7" marL="3657600" rtl="0">
              <a:spcBef>
                <a:spcPts val="1600"/>
              </a:spcBef>
              <a:spcAft>
                <a:spcPts val="0"/>
              </a:spcAft>
              <a:buSzPts val="1100"/>
              <a:buChar char="○"/>
              <a:defRPr/>
            </a:lvl8pPr>
            <a:lvl9pPr indent="-298450" lvl="8" marL="4114800" rtl="0">
              <a:spcBef>
                <a:spcPts val="1600"/>
              </a:spcBef>
              <a:spcAft>
                <a:spcPts val="1600"/>
              </a:spcAft>
              <a:buSzPts val="1100"/>
              <a:buChar char="■"/>
              <a:defRPr/>
            </a:lvl9pPr>
          </a:lstStyle>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_alt1">
  <p:cSld name="TITLE_1">
    <p:bg>
      <p:bgPr>
        <a:solidFill>
          <a:schemeClr val="lt2"/>
        </a:solidFill>
      </p:bgPr>
    </p:bg>
    <p:spTree>
      <p:nvGrpSpPr>
        <p:cNvPr id="121" name="Shape 121"/>
        <p:cNvGrpSpPr/>
        <p:nvPr/>
      </p:nvGrpSpPr>
      <p:grpSpPr>
        <a:xfrm>
          <a:off x="0" y="0"/>
          <a:ext cx="0" cy="0"/>
          <a:chOff x="0" y="0"/>
          <a:chExt cx="0" cy="0"/>
        </a:xfrm>
      </p:grpSpPr>
      <p:pic>
        <p:nvPicPr>
          <p:cNvPr descr="shutterstock_429987889_edited.jpg" id="122" name="Google Shape;122;p18"/>
          <p:cNvPicPr preferRelativeResize="0"/>
          <p:nvPr/>
        </p:nvPicPr>
        <p:blipFill rotWithShape="1">
          <a:blip r:embed="rId2">
            <a:alphaModFix/>
          </a:blip>
          <a:srcRect b="23591" l="0" r="0" t="21799"/>
          <a:stretch/>
        </p:blipFill>
        <p:spPr>
          <a:xfrm>
            <a:off x="0" y="487825"/>
            <a:ext cx="9144000" cy="4655676"/>
          </a:xfrm>
          <a:prstGeom prst="rect">
            <a:avLst/>
          </a:prstGeom>
          <a:noFill/>
          <a:ln>
            <a:noFill/>
          </a:ln>
        </p:spPr>
      </p:pic>
      <p:sp>
        <p:nvSpPr>
          <p:cNvPr id="123" name="Google Shape;123;p18"/>
          <p:cNvSpPr/>
          <p:nvPr/>
        </p:nvSpPr>
        <p:spPr>
          <a:xfrm>
            <a:off x="0" y="0"/>
            <a:ext cx="9144000" cy="4878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24" name="Google Shape;124;p18"/>
          <p:cNvGrpSpPr/>
          <p:nvPr/>
        </p:nvGrpSpPr>
        <p:grpSpPr>
          <a:xfrm>
            <a:off x="830392" y="1191256"/>
            <a:ext cx="745763" cy="45826"/>
            <a:chOff x="4580561" y="2589004"/>
            <a:chExt cx="1064464" cy="25200"/>
          </a:xfrm>
        </p:grpSpPr>
        <p:sp>
          <p:nvSpPr>
            <p:cNvPr id="125" name="Google Shape;125;p18"/>
            <p:cNvSpPr/>
            <p:nvPr/>
          </p:nvSpPr>
          <p:spPr>
            <a:xfrm rot="-5400000">
              <a:off x="5366325" y="2335504"/>
              <a:ext cx="25200" cy="5322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 name="Google Shape;126;p18"/>
            <p:cNvSpPr/>
            <p:nvPr/>
          </p:nvSpPr>
          <p:spPr>
            <a:xfrm rot="-5400000">
              <a:off x="4836311" y="2333254"/>
              <a:ext cx="25200" cy="5367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27" name="Google Shape;127;p18"/>
          <p:cNvSpPr txBox="1"/>
          <p:nvPr>
            <p:ph type="ctrTitle"/>
          </p:nvPr>
        </p:nvSpPr>
        <p:spPr>
          <a:xfrm>
            <a:off x="729450" y="1322450"/>
            <a:ext cx="7688100" cy="1664700"/>
          </a:xfrm>
          <a:prstGeom prst="rect">
            <a:avLst/>
          </a:prstGeom>
        </p:spPr>
        <p:txBody>
          <a:bodyPr anchorCtr="0" anchor="t" bIns="91425" lIns="91425" spcFirstLastPara="1" rIns="91425" wrap="square" tIns="91425">
            <a:noAutofit/>
          </a:bodyPr>
          <a:lstStyle>
            <a:lvl1pPr lvl="0" rtl="0">
              <a:spcBef>
                <a:spcPts val="0"/>
              </a:spcBef>
              <a:spcAft>
                <a:spcPts val="0"/>
              </a:spcAft>
              <a:buClr>
                <a:schemeClr val="dk2"/>
              </a:buClr>
              <a:buSzPts val="4200"/>
              <a:buNone/>
              <a:defRPr sz="4200">
                <a:solidFill>
                  <a:schemeClr val="dk2"/>
                </a:solidFill>
              </a:defRPr>
            </a:lvl1pPr>
            <a:lvl2pPr lvl="1" rtl="0">
              <a:spcBef>
                <a:spcPts val="0"/>
              </a:spcBef>
              <a:spcAft>
                <a:spcPts val="0"/>
              </a:spcAft>
              <a:buClr>
                <a:schemeClr val="dk2"/>
              </a:buClr>
              <a:buSzPts val="4200"/>
              <a:buNone/>
              <a:defRPr sz="4200">
                <a:solidFill>
                  <a:schemeClr val="dk2"/>
                </a:solidFill>
              </a:defRPr>
            </a:lvl2pPr>
            <a:lvl3pPr lvl="2" rtl="0">
              <a:spcBef>
                <a:spcPts val="0"/>
              </a:spcBef>
              <a:spcAft>
                <a:spcPts val="0"/>
              </a:spcAft>
              <a:buClr>
                <a:schemeClr val="dk2"/>
              </a:buClr>
              <a:buSzPts val="4200"/>
              <a:buNone/>
              <a:defRPr sz="4200">
                <a:solidFill>
                  <a:schemeClr val="dk2"/>
                </a:solidFill>
              </a:defRPr>
            </a:lvl3pPr>
            <a:lvl4pPr lvl="3" rtl="0">
              <a:spcBef>
                <a:spcPts val="0"/>
              </a:spcBef>
              <a:spcAft>
                <a:spcPts val="0"/>
              </a:spcAft>
              <a:buClr>
                <a:schemeClr val="dk2"/>
              </a:buClr>
              <a:buSzPts val="4200"/>
              <a:buNone/>
              <a:defRPr sz="4200">
                <a:solidFill>
                  <a:schemeClr val="dk2"/>
                </a:solidFill>
              </a:defRPr>
            </a:lvl4pPr>
            <a:lvl5pPr lvl="4" rtl="0">
              <a:spcBef>
                <a:spcPts val="0"/>
              </a:spcBef>
              <a:spcAft>
                <a:spcPts val="0"/>
              </a:spcAft>
              <a:buClr>
                <a:schemeClr val="dk2"/>
              </a:buClr>
              <a:buSzPts val="4200"/>
              <a:buNone/>
              <a:defRPr sz="4200">
                <a:solidFill>
                  <a:schemeClr val="dk2"/>
                </a:solidFill>
              </a:defRPr>
            </a:lvl5pPr>
            <a:lvl6pPr lvl="5" rtl="0">
              <a:spcBef>
                <a:spcPts val="0"/>
              </a:spcBef>
              <a:spcAft>
                <a:spcPts val="0"/>
              </a:spcAft>
              <a:buClr>
                <a:schemeClr val="dk2"/>
              </a:buClr>
              <a:buSzPts val="4200"/>
              <a:buNone/>
              <a:defRPr sz="4200">
                <a:solidFill>
                  <a:schemeClr val="dk2"/>
                </a:solidFill>
              </a:defRPr>
            </a:lvl6pPr>
            <a:lvl7pPr lvl="6" rtl="0">
              <a:spcBef>
                <a:spcPts val="0"/>
              </a:spcBef>
              <a:spcAft>
                <a:spcPts val="0"/>
              </a:spcAft>
              <a:buClr>
                <a:schemeClr val="dk2"/>
              </a:buClr>
              <a:buSzPts val="4200"/>
              <a:buNone/>
              <a:defRPr sz="4200">
                <a:solidFill>
                  <a:schemeClr val="dk2"/>
                </a:solidFill>
              </a:defRPr>
            </a:lvl7pPr>
            <a:lvl8pPr lvl="7" rtl="0">
              <a:spcBef>
                <a:spcPts val="0"/>
              </a:spcBef>
              <a:spcAft>
                <a:spcPts val="0"/>
              </a:spcAft>
              <a:buClr>
                <a:schemeClr val="dk2"/>
              </a:buClr>
              <a:buSzPts val="4200"/>
              <a:buNone/>
              <a:defRPr sz="4200">
                <a:solidFill>
                  <a:schemeClr val="dk2"/>
                </a:solidFill>
              </a:defRPr>
            </a:lvl8pPr>
            <a:lvl9pPr lvl="8" rtl="0">
              <a:spcBef>
                <a:spcPts val="0"/>
              </a:spcBef>
              <a:spcAft>
                <a:spcPts val="0"/>
              </a:spcAft>
              <a:buClr>
                <a:schemeClr val="dk2"/>
              </a:buClr>
              <a:buSzPts val="4200"/>
              <a:buNone/>
              <a:defRPr sz="4200">
                <a:solidFill>
                  <a:schemeClr val="dk2"/>
                </a:solidFill>
              </a:defRPr>
            </a:lvl9pPr>
          </a:lstStyle>
          <a:p/>
        </p:txBody>
      </p:sp>
      <p:sp>
        <p:nvSpPr>
          <p:cNvPr id="128" name="Google Shape;128;p18"/>
          <p:cNvSpPr txBox="1"/>
          <p:nvPr>
            <p:ph idx="1" type="subTitle"/>
          </p:nvPr>
        </p:nvSpPr>
        <p:spPr>
          <a:xfrm>
            <a:off x="729627" y="3172900"/>
            <a:ext cx="7688100" cy="5412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600"/>
              <a:buNone/>
              <a:defRPr sz="1600"/>
            </a:lvl1pPr>
            <a:lvl2pPr lvl="1" rtl="0">
              <a:lnSpc>
                <a:spcPct val="100000"/>
              </a:lnSpc>
              <a:spcBef>
                <a:spcPts val="0"/>
              </a:spcBef>
              <a:spcAft>
                <a:spcPts val="0"/>
              </a:spcAft>
              <a:buSzPts val="1600"/>
              <a:buNone/>
              <a:defRPr sz="1600"/>
            </a:lvl2pPr>
            <a:lvl3pPr lvl="2" rtl="0">
              <a:lnSpc>
                <a:spcPct val="100000"/>
              </a:lnSpc>
              <a:spcBef>
                <a:spcPts val="0"/>
              </a:spcBef>
              <a:spcAft>
                <a:spcPts val="0"/>
              </a:spcAft>
              <a:buSzPts val="1600"/>
              <a:buNone/>
              <a:defRPr sz="1600"/>
            </a:lvl3pPr>
            <a:lvl4pPr lvl="3" rtl="0">
              <a:lnSpc>
                <a:spcPct val="100000"/>
              </a:lnSpc>
              <a:spcBef>
                <a:spcPts val="0"/>
              </a:spcBef>
              <a:spcAft>
                <a:spcPts val="0"/>
              </a:spcAft>
              <a:buSzPts val="1600"/>
              <a:buNone/>
              <a:defRPr sz="1600"/>
            </a:lvl4pPr>
            <a:lvl5pPr lvl="4" rtl="0">
              <a:lnSpc>
                <a:spcPct val="100000"/>
              </a:lnSpc>
              <a:spcBef>
                <a:spcPts val="0"/>
              </a:spcBef>
              <a:spcAft>
                <a:spcPts val="0"/>
              </a:spcAft>
              <a:buSzPts val="1600"/>
              <a:buNone/>
              <a:defRPr sz="1600"/>
            </a:lvl5pPr>
            <a:lvl6pPr lvl="5" rtl="0">
              <a:lnSpc>
                <a:spcPct val="100000"/>
              </a:lnSpc>
              <a:spcBef>
                <a:spcPts val="0"/>
              </a:spcBef>
              <a:spcAft>
                <a:spcPts val="0"/>
              </a:spcAft>
              <a:buSzPts val="1600"/>
              <a:buNone/>
              <a:defRPr sz="1600"/>
            </a:lvl6pPr>
            <a:lvl7pPr lvl="6" rtl="0">
              <a:lnSpc>
                <a:spcPct val="100000"/>
              </a:lnSpc>
              <a:spcBef>
                <a:spcPts val="0"/>
              </a:spcBef>
              <a:spcAft>
                <a:spcPts val="0"/>
              </a:spcAft>
              <a:buSzPts val="1600"/>
              <a:buNone/>
              <a:defRPr sz="1600"/>
            </a:lvl7pPr>
            <a:lvl8pPr lvl="7" rtl="0">
              <a:lnSpc>
                <a:spcPct val="100000"/>
              </a:lnSpc>
              <a:spcBef>
                <a:spcPts val="0"/>
              </a:spcBef>
              <a:spcAft>
                <a:spcPts val="0"/>
              </a:spcAft>
              <a:buSzPts val="1600"/>
              <a:buNone/>
              <a:defRPr sz="1600"/>
            </a:lvl8pPr>
            <a:lvl9pPr lvl="8" rtl="0">
              <a:lnSpc>
                <a:spcPct val="100000"/>
              </a:lnSpc>
              <a:spcBef>
                <a:spcPts val="0"/>
              </a:spcBef>
              <a:spcAft>
                <a:spcPts val="0"/>
              </a:spcAft>
              <a:buSzPts val="1600"/>
              <a:buNone/>
              <a:defRPr sz="1600"/>
            </a:lvl9pPr>
          </a:lstStyle>
          <a:p/>
        </p:txBody>
      </p:sp>
      <p:sp>
        <p:nvSpPr>
          <p:cNvPr id="129" name="Google Shape;129;p18"/>
          <p:cNvSpPr txBox="1"/>
          <p:nvPr>
            <p:ph idx="12" type="sldNum"/>
          </p:nvPr>
        </p:nvSpPr>
        <p:spPr>
          <a:xfrm>
            <a:off x="8536302" y="4749851"/>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
        <p:nvSpPr>
          <p:cNvPr id="130" name="Google Shape;130;p18">
            <a:hlinkClick/>
          </p:cNvPr>
          <p:cNvSpPr/>
          <p:nvPr/>
        </p:nvSpPr>
        <p:spPr>
          <a:xfrm>
            <a:off x="8280450" y="0"/>
            <a:ext cx="863400" cy="454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31" name="Google Shape;131;p18">
            <a:hlinkClick/>
          </p:cNvPr>
          <p:cNvCxnSpPr/>
          <p:nvPr/>
        </p:nvCxnSpPr>
        <p:spPr>
          <a:xfrm>
            <a:off x="8598817" y="216350"/>
            <a:ext cx="216300" cy="0"/>
          </a:xfrm>
          <a:prstGeom prst="straightConnector1">
            <a:avLst/>
          </a:prstGeom>
          <a:noFill/>
          <a:ln cap="flat" cmpd="sng" w="9525">
            <a:solidFill>
              <a:srgbClr val="B7B7B7"/>
            </a:solidFill>
            <a:prstDash val="solid"/>
            <a:round/>
            <a:headEnd len="med" w="med" type="none"/>
            <a:tailEnd len="med" w="med" type="none"/>
          </a:ln>
        </p:spPr>
      </p:cxnSp>
      <p:cxnSp>
        <p:nvCxnSpPr>
          <p:cNvPr id="132" name="Google Shape;132;p18">
            <a:hlinkClick/>
          </p:cNvPr>
          <p:cNvCxnSpPr/>
          <p:nvPr/>
        </p:nvCxnSpPr>
        <p:spPr>
          <a:xfrm>
            <a:off x="8598817" y="250138"/>
            <a:ext cx="216300" cy="0"/>
          </a:xfrm>
          <a:prstGeom prst="straightConnector1">
            <a:avLst/>
          </a:prstGeom>
          <a:noFill/>
          <a:ln cap="flat" cmpd="sng" w="9525">
            <a:solidFill>
              <a:srgbClr val="B7B7B7"/>
            </a:solidFill>
            <a:prstDash val="solid"/>
            <a:round/>
            <a:headEnd len="med" w="med" type="none"/>
            <a:tailEnd len="med" w="med" type="none"/>
          </a:ln>
        </p:spPr>
      </p:cxnSp>
      <p:cxnSp>
        <p:nvCxnSpPr>
          <p:cNvPr id="133" name="Google Shape;133;p18">
            <a:hlinkClick/>
          </p:cNvPr>
          <p:cNvCxnSpPr/>
          <p:nvPr/>
        </p:nvCxnSpPr>
        <p:spPr>
          <a:xfrm>
            <a:off x="8598817" y="283925"/>
            <a:ext cx="216300" cy="0"/>
          </a:xfrm>
          <a:prstGeom prst="straightConnector1">
            <a:avLst/>
          </a:prstGeom>
          <a:noFill/>
          <a:ln cap="flat" cmpd="sng" w="9525">
            <a:solidFill>
              <a:srgbClr val="B7B7B7"/>
            </a:solidFill>
            <a:prstDash val="solid"/>
            <a:round/>
            <a:headEnd len="med" w="med" type="none"/>
            <a:tailEnd len="med" w="med" type="none"/>
          </a:ln>
        </p:spPr>
      </p:cxn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solidFill>
          <a:schemeClr val="lt2"/>
        </a:solidFill>
      </p:bgPr>
    </p:bg>
    <p:spTree>
      <p:nvGrpSpPr>
        <p:cNvPr id="138" name="Shape 138"/>
        <p:cNvGrpSpPr/>
        <p:nvPr/>
      </p:nvGrpSpPr>
      <p:grpSpPr>
        <a:xfrm>
          <a:off x="0" y="0"/>
          <a:ext cx="0" cy="0"/>
          <a:chOff x="0" y="0"/>
          <a:chExt cx="0" cy="0"/>
        </a:xfrm>
      </p:grpSpPr>
      <p:sp>
        <p:nvSpPr>
          <p:cNvPr id="139" name="Google Shape;139;p20"/>
          <p:cNvSpPr/>
          <p:nvPr/>
        </p:nvSpPr>
        <p:spPr>
          <a:xfrm>
            <a:off x="0" y="0"/>
            <a:ext cx="9144000" cy="4878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40" name="Google Shape;140;p20"/>
          <p:cNvGrpSpPr/>
          <p:nvPr/>
        </p:nvGrpSpPr>
        <p:grpSpPr>
          <a:xfrm>
            <a:off x="830392" y="1191256"/>
            <a:ext cx="745763" cy="45826"/>
            <a:chOff x="4580561" y="2589004"/>
            <a:chExt cx="1064464" cy="25200"/>
          </a:xfrm>
        </p:grpSpPr>
        <p:sp>
          <p:nvSpPr>
            <p:cNvPr id="141" name="Google Shape;141;p20"/>
            <p:cNvSpPr/>
            <p:nvPr/>
          </p:nvSpPr>
          <p:spPr>
            <a:xfrm rot="-5400000">
              <a:off x="5366325" y="2335504"/>
              <a:ext cx="25200" cy="5322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 name="Google Shape;142;p20"/>
            <p:cNvSpPr/>
            <p:nvPr/>
          </p:nvSpPr>
          <p:spPr>
            <a:xfrm rot="-5400000">
              <a:off x="4836311" y="2333254"/>
              <a:ext cx="25200" cy="5367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43" name="Google Shape;143;p20"/>
          <p:cNvSpPr txBox="1"/>
          <p:nvPr>
            <p:ph type="ctrTitle"/>
          </p:nvPr>
        </p:nvSpPr>
        <p:spPr>
          <a:xfrm>
            <a:off x="729450" y="1322450"/>
            <a:ext cx="7688100" cy="1664700"/>
          </a:xfrm>
          <a:prstGeom prst="rect">
            <a:avLst/>
          </a:prstGeom>
        </p:spPr>
        <p:txBody>
          <a:bodyPr anchorCtr="0" anchor="t" bIns="91425" lIns="91425" spcFirstLastPara="1" rIns="91425" wrap="square" tIns="91425">
            <a:noAutofit/>
          </a:bodyPr>
          <a:lstStyle>
            <a:lvl1pPr lvl="0" rtl="0">
              <a:spcBef>
                <a:spcPts val="0"/>
              </a:spcBef>
              <a:spcAft>
                <a:spcPts val="0"/>
              </a:spcAft>
              <a:buClr>
                <a:schemeClr val="dk2"/>
              </a:buClr>
              <a:buSzPts val="4200"/>
              <a:buNone/>
              <a:defRPr sz="4200">
                <a:solidFill>
                  <a:schemeClr val="dk2"/>
                </a:solidFill>
              </a:defRPr>
            </a:lvl1pPr>
            <a:lvl2pPr lvl="1" rtl="0">
              <a:spcBef>
                <a:spcPts val="0"/>
              </a:spcBef>
              <a:spcAft>
                <a:spcPts val="0"/>
              </a:spcAft>
              <a:buClr>
                <a:schemeClr val="dk2"/>
              </a:buClr>
              <a:buSzPts val="4200"/>
              <a:buNone/>
              <a:defRPr sz="4200">
                <a:solidFill>
                  <a:schemeClr val="dk2"/>
                </a:solidFill>
              </a:defRPr>
            </a:lvl2pPr>
            <a:lvl3pPr lvl="2" rtl="0">
              <a:spcBef>
                <a:spcPts val="0"/>
              </a:spcBef>
              <a:spcAft>
                <a:spcPts val="0"/>
              </a:spcAft>
              <a:buClr>
                <a:schemeClr val="dk2"/>
              </a:buClr>
              <a:buSzPts val="4200"/>
              <a:buNone/>
              <a:defRPr sz="4200">
                <a:solidFill>
                  <a:schemeClr val="dk2"/>
                </a:solidFill>
              </a:defRPr>
            </a:lvl3pPr>
            <a:lvl4pPr lvl="3" rtl="0">
              <a:spcBef>
                <a:spcPts val="0"/>
              </a:spcBef>
              <a:spcAft>
                <a:spcPts val="0"/>
              </a:spcAft>
              <a:buClr>
                <a:schemeClr val="dk2"/>
              </a:buClr>
              <a:buSzPts val="4200"/>
              <a:buNone/>
              <a:defRPr sz="4200">
                <a:solidFill>
                  <a:schemeClr val="dk2"/>
                </a:solidFill>
              </a:defRPr>
            </a:lvl4pPr>
            <a:lvl5pPr lvl="4" rtl="0">
              <a:spcBef>
                <a:spcPts val="0"/>
              </a:spcBef>
              <a:spcAft>
                <a:spcPts val="0"/>
              </a:spcAft>
              <a:buClr>
                <a:schemeClr val="dk2"/>
              </a:buClr>
              <a:buSzPts val="4200"/>
              <a:buNone/>
              <a:defRPr sz="4200">
                <a:solidFill>
                  <a:schemeClr val="dk2"/>
                </a:solidFill>
              </a:defRPr>
            </a:lvl5pPr>
            <a:lvl6pPr lvl="5" rtl="0">
              <a:spcBef>
                <a:spcPts val="0"/>
              </a:spcBef>
              <a:spcAft>
                <a:spcPts val="0"/>
              </a:spcAft>
              <a:buClr>
                <a:schemeClr val="dk2"/>
              </a:buClr>
              <a:buSzPts val="4200"/>
              <a:buNone/>
              <a:defRPr sz="4200">
                <a:solidFill>
                  <a:schemeClr val="dk2"/>
                </a:solidFill>
              </a:defRPr>
            </a:lvl6pPr>
            <a:lvl7pPr lvl="6" rtl="0">
              <a:spcBef>
                <a:spcPts val="0"/>
              </a:spcBef>
              <a:spcAft>
                <a:spcPts val="0"/>
              </a:spcAft>
              <a:buClr>
                <a:schemeClr val="dk2"/>
              </a:buClr>
              <a:buSzPts val="4200"/>
              <a:buNone/>
              <a:defRPr sz="4200">
                <a:solidFill>
                  <a:schemeClr val="dk2"/>
                </a:solidFill>
              </a:defRPr>
            </a:lvl7pPr>
            <a:lvl8pPr lvl="7" rtl="0">
              <a:spcBef>
                <a:spcPts val="0"/>
              </a:spcBef>
              <a:spcAft>
                <a:spcPts val="0"/>
              </a:spcAft>
              <a:buClr>
                <a:schemeClr val="dk2"/>
              </a:buClr>
              <a:buSzPts val="4200"/>
              <a:buNone/>
              <a:defRPr sz="4200">
                <a:solidFill>
                  <a:schemeClr val="dk2"/>
                </a:solidFill>
              </a:defRPr>
            </a:lvl8pPr>
            <a:lvl9pPr lvl="8" rtl="0">
              <a:spcBef>
                <a:spcPts val="0"/>
              </a:spcBef>
              <a:spcAft>
                <a:spcPts val="0"/>
              </a:spcAft>
              <a:buClr>
                <a:schemeClr val="dk2"/>
              </a:buClr>
              <a:buSzPts val="4200"/>
              <a:buNone/>
              <a:defRPr sz="4200">
                <a:solidFill>
                  <a:schemeClr val="dk2"/>
                </a:solidFill>
              </a:defRPr>
            </a:lvl9pPr>
          </a:lstStyle>
          <a:p/>
        </p:txBody>
      </p:sp>
      <p:sp>
        <p:nvSpPr>
          <p:cNvPr id="144" name="Google Shape;144;p20"/>
          <p:cNvSpPr txBox="1"/>
          <p:nvPr>
            <p:ph idx="1" type="subTitle"/>
          </p:nvPr>
        </p:nvSpPr>
        <p:spPr>
          <a:xfrm>
            <a:off x="729627" y="3172900"/>
            <a:ext cx="7688100" cy="5412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600"/>
              <a:buNone/>
              <a:defRPr sz="1600"/>
            </a:lvl1pPr>
            <a:lvl2pPr lvl="1" rtl="0">
              <a:lnSpc>
                <a:spcPct val="100000"/>
              </a:lnSpc>
              <a:spcBef>
                <a:spcPts val="0"/>
              </a:spcBef>
              <a:spcAft>
                <a:spcPts val="0"/>
              </a:spcAft>
              <a:buSzPts val="1600"/>
              <a:buNone/>
              <a:defRPr sz="1600"/>
            </a:lvl2pPr>
            <a:lvl3pPr lvl="2" rtl="0">
              <a:lnSpc>
                <a:spcPct val="100000"/>
              </a:lnSpc>
              <a:spcBef>
                <a:spcPts val="0"/>
              </a:spcBef>
              <a:spcAft>
                <a:spcPts val="0"/>
              </a:spcAft>
              <a:buSzPts val="1600"/>
              <a:buNone/>
              <a:defRPr sz="1600"/>
            </a:lvl3pPr>
            <a:lvl4pPr lvl="3" rtl="0">
              <a:lnSpc>
                <a:spcPct val="100000"/>
              </a:lnSpc>
              <a:spcBef>
                <a:spcPts val="0"/>
              </a:spcBef>
              <a:spcAft>
                <a:spcPts val="0"/>
              </a:spcAft>
              <a:buSzPts val="1600"/>
              <a:buNone/>
              <a:defRPr sz="1600"/>
            </a:lvl4pPr>
            <a:lvl5pPr lvl="4" rtl="0">
              <a:lnSpc>
                <a:spcPct val="100000"/>
              </a:lnSpc>
              <a:spcBef>
                <a:spcPts val="0"/>
              </a:spcBef>
              <a:spcAft>
                <a:spcPts val="0"/>
              </a:spcAft>
              <a:buSzPts val="1600"/>
              <a:buNone/>
              <a:defRPr sz="1600"/>
            </a:lvl5pPr>
            <a:lvl6pPr lvl="5" rtl="0">
              <a:lnSpc>
                <a:spcPct val="100000"/>
              </a:lnSpc>
              <a:spcBef>
                <a:spcPts val="0"/>
              </a:spcBef>
              <a:spcAft>
                <a:spcPts val="0"/>
              </a:spcAft>
              <a:buSzPts val="1600"/>
              <a:buNone/>
              <a:defRPr sz="1600"/>
            </a:lvl6pPr>
            <a:lvl7pPr lvl="6" rtl="0">
              <a:lnSpc>
                <a:spcPct val="100000"/>
              </a:lnSpc>
              <a:spcBef>
                <a:spcPts val="0"/>
              </a:spcBef>
              <a:spcAft>
                <a:spcPts val="0"/>
              </a:spcAft>
              <a:buSzPts val="1600"/>
              <a:buNone/>
              <a:defRPr sz="1600"/>
            </a:lvl7pPr>
            <a:lvl8pPr lvl="7" rtl="0">
              <a:lnSpc>
                <a:spcPct val="100000"/>
              </a:lnSpc>
              <a:spcBef>
                <a:spcPts val="0"/>
              </a:spcBef>
              <a:spcAft>
                <a:spcPts val="0"/>
              </a:spcAft>
              <a:buSzPts val="1600"/>
              <a:buNone/>
              <a:defRPr sz="1600"/>
            </a:lvl8pPr>
            <a:lvl9pPr lvl="8" rtl="0">
              <a:lnSpc>
                <a:spcPct val="100000"/>
              </a:lnSpc>
              <a:spcBef>
                <a:spcPts val="0"/>
              </a:spcBef>
              <a:spcAft>
                <a:spcPts val="0"/>
              </a:spcAft>
              <a:buSzPts val="1600"/>
              <a:buNone/>
              <a:defRPr sz="1600"/>
            </a:lvl9pPr>
          </a:lstStyle>
          <a:p/>
        </p:txBody>
      </p:sp>
      <p:sp>
        <p:nvSpPr>
          <p:cNvPr id="145" name="Google Shape;145;p20"/>
          <p:cNvSpPr txBox="1"/>
          <p:nvPr>
            <p:ph idx="12" type="sldNum"/>
          </p:nvPr>
        </p:nvSpPr>
        <p:spPr>
          <a:xfrm>
            <a:off x="8536302" y="4749851"/>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chemeClr val="dk1"/>
        </a:solidFill>
      </p:bgPr>
    </p:bg>
    <p:spTree>
      <p:nvGrpSpPr>
        <p:cNvPr id="146" name="Shape 146"/>
        <p:cNvGrpSpPr/>
        <p:nvPr/>
      </p:nvGrpSpPr>
      <p:grpSpPr>
        <a:xfrm>
          <a:off x="0" y="0"/>
          <a:ext cx="0" cy="0"/>
          <a:chOff x="0" y="0"/>
          <a:chExt cx="0" cy="0"/>
        </a:xfrm>
      </p:grpSpPr>
      <p:grpSp>
        <p:nvGrpSpPr>
          <p:cNvPr id="147" name="Google Shape;147;p21"/>
          <p:cNvGrpSpPr/>
          <p:nvPr/>
        </p:nvGrpSpPr>
        <p:grpSpPr>
          <a:xfrm>
            <a:off x="830392" y="1191256"/>
            <a:ext cx="745763" cy="45826"/>
            <a:chOff x="4580561" y="2589004"/>
            <a:chExt cx="1064464" cy="25200"/>
          </a:xfrm>
        </p:grpSpPr>
        <p:sp>
          <p:nvSpPr>
            <p:cNvPr id="148" name="Google Shape;148;p21"/>
            <p:cNvSpPr/>
            <p:nvPr/>
          </p:nvSpPr>
          <p:spPr>
            <a:xfrm rot="-5400000">
              <a:off x="5366325" y="2335504"/>
              <a:ext cx="25200" cy="5322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 name="Google Shape;149;p21"/>
            <p:cNvSpPr/>
            <p:nvPr/>
          </p:nvSpPr>
          <p:spPr>
            <a:xfrm rot="-5400000">
              <a:off x="4836311" y="2333254"/>
              <a:ext cx="25200" cy="5367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50" name="Google Shape;150;p21"/>
          <p:cNvSpPr txBox="1"/>
          <p:nvPr>
            <p:ph type="title"/>
          </p:nvPr>
        </p:nvSpPr>
        <p:spPr>
          <a:xfrm>
            <a:off x="729450" y="1322450"/>
            <a:ext cx="7688400" cy="1518600"/>
          </a:xfrm>
          <a:prstGeom prst="rect">
            <a:avLst/>
          </a:prstGeom>
        </p:spPr>
        <p:txBody>
          <a:bodyPr anchorCtr="0" anchor="t" bIns="91425" lIns="91425" spcFirstLastPara="1" rIns="91425" wrap="square" tIns="91425">
            <a:noAutofit/>
          </a:bodyPr>
          <a:lstStyle>
            <a:lvl1pPr lvl="0" rtl="0">
              <a:spcBef>
                <a:spcPts val="0"/>
              </a:spcBef>
              <a:spcAft>
                <a:spcPts val="0"/>
              </a:spcAft>
              <a:buClr>
                <a:schemeClr val="lt1"/>
              </a:buClr>
              <a:buSzPts val="3600"/>
              <a:buNone/>
              <a:defRPr sz="3600">
                <a:solidFill>
                  <a:schemeClr val="lt1"/>
                </a:solidFill>
              </a:defRPr>
            </a:lvl1pPr>
            <a:lvl2pPr lvl="1" rtl="0">
              <a:spcBef>
                <a:spcPts val="0"/>
              </a:spcBef>
              <a:spcAft>
                <a:spcPts val="0"/>
              </a:spcAft>
              <a:buClr>
                <a:schemeClr val="lt1"/>
              </a:buClr>
              <a:buSzPts val="3600"/>
              <a:buNone/>
              <a:defRPr sz="3600">
                <a:solidFill>
                  <a:schemeClr val="lt1"/>
                </a:solidFill>
              </a:defRPr>
            </a:lvl2pPr>
            <a:lvl3pPr lvl="2" rtl="0">
              <a:spcBef>
                <a:spcPts val="0"/>
              </a:spcBef>
              <a:spcAft>
                <a:spcPts val="0"/>
              </a:spcAft>
              <a:buClr>
                <a:schemeClr val="lt1"/>
              </a:buClr>
              <a:buSzPts val="3600"/>
              <a:buNone/>
              <a:defRPr sz="3600">
                <a:solidFill>
                  <a:schemeClr val="lt1"/>
                </a:solidFill>
              </a:defRPr>
            </a:lvl3pPr>
            <a:lvl4pPr lvl="3" rtl="0">
              <a:spcBef>
                <a:spcPts val="0"/>
              </a:spcBef>
              <a:spcAft>
                <a:spcPts val="0"/>
              </a:spcAft>
              <a:buClr>
                <a:schemeClr val="lt1"/>
              </a:buClr>
              <a:buSzPts val="3600"/>
              <a:buNone/>
              <a:defRPr sz="3600">
                <a:solidFill>
                  <a:schemeClr val="lt1"/>
                </a:solidFill>
              </a:defRPr>
            </a:lvl4pPr>
            <a:lvl5pPr lvl="4" rtl="0">
              <a:spcBef>
                <a:spcPts val="0"/>
              </a:spcBef>
              <a:spcAft>
                <a:spcPts val="0"/>
              </a:spcAft>
              <a:buClr>
                <a:schemeClr val="lt1"/>
              </a:buClr>
              <a:buSzPts val="3600"/>
              <a:buNone/>
              <a:defRPr sz="3600">
                <a:solidFill>
                  <a:schemeClr val="lt1"/>
                </a:solidFill>
              </a:defRPr>
            </a:lvl5pPr>
            <a:lvl6pPr lvl="5" rtl="0">
              <a:spcBef>
                <a:spcPts val="0"/>
              </a:spcBef>
              <a:spcAft>
                <a:spcPts val="0"/>
              </a:spcAft>
              <a:buClr>
                <a:schemeClr val="lt1"/>
              </a:buClr>
              <a:buSzPts val="3600"/>
              <a:buNone/>
              <a:defRPr sz="3600">
                <a:solidFill>
                  <a:schemeClr val="lt1"/>
                </a:solidFill>
              </a:defRPr>
            </a:lvl6pPr>
            <a:lvl7pPr lvl="6" rtl="0">
              <a:spcBef>
                <a:spcPts val="0"/>
              </a:spcBef>
              <a:spcAft>
                <a:spcPts val="0"/>
              </a:spcAft>
              <a:buClr>
                <a:schemeClr val="lt1"/>
              </a:buClr>
              <a:buSzPts val="3600"/>
              <a:buNone/>
              <a:defRPr sz="3600">
                <a:solidFill>
                  <a:schemeClr val="lt1"/>
                </a:solidFill>
              </a:defRPr>
            </a:lvl7pPr>
            <a:lvl8pPr lvl="7" rtl="0">
              <a:spcBef>
                <a:spcPts val="0"/>
              </a:spcBef>
              <a:spcAft>
                <a:spcPts val="0"/>
              </a:spcAft>
              <a:buClr>
                <a:schemeClr val="lt1"/>
              </a:buClr>
              <a:buSzPts val="3600"/>
              <a:buNone/>
              <a:defRPr sz="3600">
                <a:solidFill>
                  <a:schemeClr val="lt1"/>
                </a:solidFill>
              </a:defRPr>
            </a:lvl8pPr>
            <a:lvl9pPr lvl="8" rtl="0">
              <a:spcBef>
                <a:spcPts val="0"/>
              </a:spcBef>
              <a:spcAft>
                <a:spcPts val="0"/>
              </a:spcAft>
              <a:buClr>
                <a:schemeClr val="lt1"/>
              </a:buClr>
              <a:buSzPts val="3600"/>
              <a:buNone/>
              <a:defRPr sz="3600">
                <a:solidFill>
                  <a:schemeClr val="lt1"/>
                </a:solidFill>
              </a:defRPr>
            </a:lvl9pPr>
          </a:lstStyle>
          <a:p/>
        </p:txBody>
      </p:sp>
      <p:sp>
        <p:nvSpPr>
          <p:cNvPr id="151" name="Google Shape;151;p21"/>
          <p:cNvSpPr txBox="1"/>
          <p:nvPr>
            <p:ph idx="12" type="sldNum"/>
          </p:nvPr>
        </p:nvSpPr>
        <p:spPr>
          <a:xfrm>
            <a:off x="8536302" y="4749851"/>
            <a:ext cx="548700" cy="393600"/>
          </a:xfrm>
          <a:prstGeom prst="rect">
            <a:avLst/>
          </a:prstGeom>
        </p:spPr>
        <p:txBody>
          <a:bodyPr anchorCtr="0" anchor="ctr" bIns="91425" lIns="91425" spcFirstLastPara="1" rIns="91425" wrap="square" tIns="91425">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52" name="Shape 152"/>
        <p:cNvGrpSpPr/>
        <p:nvPr/>
      </p:nvGrpSpPr>
      <p:grpSpPr>
        <a:xfrm>
          <a:off x="0" y="0"/>
          <a:ext cx="0" cy="0"/>
          <a:chOff x="0" y="0"/>
          <a:chExt cx="0" cy="0"/>
        </a:xfrm>
      </p:grpSpPr>
      <p:sp>
        <p:nvSpPr>
          <p:cNvPr id="153" name="Google Shape;153;p22"/>
          <p:cNvSpPr/>
          <p:nvPr/>
        </p:nvSpPr>
        <p:spPr>
          <a:xfrm>
            <a:off x="0" y="0"/>
            <a:ext cx="9144000" cy="4878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54" name="Google Shape;154;p22"/>
          <p:cNvGrpSpPr/>
          <p:nvPr/>
        </p:nvGrpSpPr>
        <p:grpSpPr>
          <a:xfrm>
            <a:off x="830392" y="1191256"/>
            <a:ext cx="745763" cy="45826"/>
            <a:chOff x="4580561" y="2589004"/>
            <a:chExt cx="1064464" cy="25200"/>
          </a:xfrm>
        </p:grpSpPr>
        <p:sp>
          <p:nvSpPr>
            <p:cNvPr id="155" name="Google Shape;155;p22"/>
            <p:cNvSpPr/>
            <p:nvPr/>
          </p:nvSpPr>
          <p:spPr>
            <a:xfrm rot="-5400000">
              <a:off x="5366325" y="2335504"/>
              <a:ext cx="25200" cy="5322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 name="Google Shape;156;p22"/>
            <p:cNvSpPr/>
            <p:nvPr/>
          </p:nvSpPr>
          <p:spPr>
            <a:xfrm rot="-5400000">
              <a:off x="4836311" y="2333254"/>
              <a:ext cx="25200" cy="5367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57" name="Google Shape;157;p22"/>
          <p:cNvSpPr txBox="1"/>
          <p:nvPr>
            <p:ph type="title"/>
          </p:nvPr>
        </p:nvSpPr>
        <p:spPr>
          <a:xfrm>
            <a:off x="729450" y="1318650"/>
            <a:ext cx="7688700" cy="535200"/>
          </a:xfrm>
          <a:prstGeom prst="rect">
            <a:avLst/>
          </a:prstGeom>
        </p:spPr>
        <p:txBody>
          <a:bodyPr anchorCtr="0" anchor="t" bIns="91425" lIns="91425" spcFirstLastPara="1" rIns="91425" wrap="square" tIns="91425">
            <a:noAutofit/>
          </a:bodyPr>
          <a:lstStyle>
            <a:lvl1pPr lvl="0" rtl="0">
              <a:spcBef>
                <a:spcPts val="0"/>
              </a:spcBef>
              <a:spcAft>
                <a:spcPts val="0"/>
              </a:spcAft>
              <a:buClr>
                <a:schemeClr val="dk2"/>
              </a:buClr>
              <a:buSzPts val="2600"/>
              <a:buNone/>
              <a:defRPr sz="2600">
                <a:solidFill>
                  <a:schemeClr val="dk2"/>
                </a:solidFill>
              </a:defRPr>
            </a:lvl1pPr>
            <a:lvl2pPr lvl="1" rtl="0">
              <a:spcBef>
                <a:spcPts val="0"/>
              </a:spcBef>
              <a:spcAft>
                <a:spcPts val="0"/>
              </a:spcAft>
              <a:buClr>
                <a:schemeClr val="dk2"/>
              </a:buClr>
              <a:buSzPts val="2600"/>
              <a:buNone/>
              <a:defRPr sz="2600">
                <a:solidFill>
                  <a:schemeClr val="dk2"/>
                </a:solidFill>
              </a:defRPr>
            </a:lvl2pPr>
            <a:lvl3pPr lvl="2" rtl="0">
              <a:spcBef>
                <a:spcPts val="0"/>
              </a:spcBef>
              <a:spcAft>
                <a:spcPts val="0"/>
              </a:spcAft>
              <a:buClr>
                <a:schemeClr val="dk2"/>
              </a:buClr>
              <a:buSzPts val="2600"/>
              <a:buNone/>
              <a:defRPr sz="2600">
                <a:solidFill>
                  <a:schemeClr val="dk2"/>
                </a:solidFill>
              </a:defRPr>
            </a:lvl3pPr>
            <a:lvl4pPr lvl="3" rtl="0">
              <a:spcBef>
                <a:spcPts val="0"/>
              </a:spcBef>
              <a:spcAft>
                <a:spcPts val="0"/>
              </a:spcAft>
              <a:buClr>
                <a:schemeClr val="dk2"/>
              </a:buClr>
              <a:buSzPts val="2600"/>
              <a:buNone/>
              <a:defRPr sz="2600">
                <a:solidFill>
                  <a:schemeClr val="dk2"/>
                </a:solidFill>
              </a:defRPr>
            </a:lvl4pPr>
            <a:lvl5pPr lvl="4" rtl="0">
              <a:spcBef>
                <a:spcPts val="0"/>
              </a:spcBef>
              <a:spcAft>
                <a:spcPts val="0"/>
              </a:spcAft>
              <a:buClr>
                <a:schemeClr val="dk2"/>
              </a:buClr>
              <a:buSzPts val="2600"/>
              <a:buNone/>
              <a:defRPr sz="2600">
                <a:solidFill>
                  <a:schemeClr val="dk2"/>
                </a:solidFill>
              </a:defRPr>
            </a:lvl5pPr>
            <a:lvl6pPr lvl="5" rtl="0">
              <a:spcBef>
                <a:spcPts val="0"/>
              </a:spcBef>
              <a:spcAft>
                <a:spcPts val="0"/>
              </a:spcAft>
              <a:buClr>
                <a:schemeClr val="dk2"/>
              </a:buClr>
              <a:buSzPts val="2600"/>
              <a:buNone/>
              <a:defRPr sz="2600">
                <a:solidFill>
                  <a:schemeClr val="dk2"/>
                </a:solidFill>
              </a:defRPr>
            </a:lvl6pPr>
            <a:lvl7pPr lvl="6" rtl="0">
              <a:spcBef>
                <a:spcPts val="0"/>
              </a:spcBef>
              <a:spcAft>
                <a:spcPts val="0"/>
              </a:spcAft>
              <a:buClr>
                <a:schemeClr val="dk2"/>
              </a:buClr>
              <a:buSzPts val="2600"/>
              <a:buNone/>
              <a:defRPr sz="2600">
                <a:solidFill>
                  <a:schemeClr val="dk2"/>
                </a:solidFill>
              </a:defRPr>
            </a:lvl7pPr>
            <a:lvl8pPr lvl="7" rtl="0">
              <a:spcBef>
                <a:spcPts val="0"/>
              </a:spcBef>
              <a:spcAft>
                <a:spcPts val="0"/>
              </a:spcAft>
              <a:buClr>
                <a:schemeClr val="dk2"/>
              </a:buClr>
              <a:buSzPts val="2600"/>
              <a:buNone/>
              <a:defRPr sz="2600">
                <a:solidFill>
                  <a:schemeClr val="dk2"/>
                </a:solidFill>
              </a:defRPr>
            </a:lvl8pPr>
            <a:lvl9pPr lvl="8" rtl="0">
              <a:spcBef>
                <a:spcPts val="0"/>
              </a:spcBef>
              <a:spcAft>
                <a:spcPts val="0"/>
              </a:spcAft>
              <a:buClr>
                <a:schemeClr val="dk2"/>
              </a:buClr>
              <a:buSzPts val="2600"/>
              <a:buNone/>
              <a:defRPr sz="2600">
                <a:solidFill>
                  <a:schemeClr val="dk2"/>
                </a:solidFill>
              </a:defRPr>
            </a:lvl9pPr>
          </a:lstStyle>
          <a:p/>
        </p:txBody>
      </p:sp>
      <p:sp>
        <p:nvSpPr>
          <p:cNvPr id="158" name="Google Shape;158;p22"/>
          <p:cNvSpPr txBox="1"/>
          <p:nvPr>
            <p:ph idx="1" type="body"/>
          </p:nvPr>
        </p:nvSpPr>
        <p:spPr>
          <a:xfrm>
            <a:off x="729450" y="2078875"/>
            <a:ext cx="7688700" cy="2261100"/>
          </a:xfrm>
          <a:prstGeom prst="rect">
            <a:avLst/>
          </a:prstGeom>
        </p:spPr>
        <p:txBody>
          <a:bodyPr anchorCtr="0" anchor="t" bIns="91425" lIns="91425" spcFirstLastPara="1" rIns="91425" wrap="square" tIns="91425">
            <a:noAutofit/>
          </a:bodyPr>
          <a:lstStyle>
            <a:lvl1pPr indent="-311150" lvl="0" marL="457200" rtl="0">
              <a:spcBef>
                <a:spcPts val="0"/>
              </a:spcBef>
              <a:spcAft>
                <a:spcPts val="0"/>
              </a:spcAft>
              <a:buSzPts val="1300"/>
              <a:buChar char="●"/>
              <a:defRPr/>
            </a:lvl1pPr>
            <a:lvl2pPr indent="-298450" lvl="1" marL="914400" rtl="0">
              <a:spcBef>
                <a:spcPts val="1600"/>
              </a:spcBef>
              <a:spcAft>
                <a:spcPts val="0"/>
              </a:spcAft>
              <a:buSzPts val="1100"/>
              <a:buChar char="○"/>
              <a:defRPr/>
            </a:lvl2pPr>
            <a:lvl3pPr indent="-298450" lvl="2" marL="1371600" rtl="0">
              <a:spcBef>
                <a:spcPts val="1600"/>
              </a:spcBef>
              <a:spcAft>
                <a:spcPts val="0"/>
              </a:spcAft>
              <a:buSzPts val="1100"/>
              <a:buChar char="■"/>
              <a:defRPr/>
            </a:lvl3pPr>
            <a:lvl4pPr indent="-298450" lvl="3" marL="1828800" rtl="0">
              <a:spcBef>
                <a:spcPts val="1600"/>
              </a:spcBef>
              <a:spcAft>
                <a:spcPts val="0"/>
              </a:spcAft>
              <a:buSzPts val="1100"/>
              <a:buChar char="●"/>
              <a:defRPr/>
            </a:lvl4pPr>
            <a:lvl5pPr indent="-298450" lvl="4" marL="2286000" rtl="0">
              <a:spcBef>
                <a:spcPts val="1600"/>
              </a:spcBef>
              <a:spcAft>
                <a:spcPts val="0"/>
              </a:spcAft>
              <a:buSzPts val="1100"/>
              <a:buChar char="○"/>
              <a:defRPr/>
            </a:lvl5pPr>
            <a:lvl6pPr indent="-298450" lvl="5" marL="2743200" rtl="0">
              <a:spcBef>
                <a:spcPts val="1600"/>
              </a:spcBef>
              <a:spcAft>
                <a:spcPts val="0"/>
              </a:spcAft>
              <a:buSzPts val="1100"/>
              <a:buChar char="■"/>
              <a:defRPr/>
            </a:lvl6pPr>
            <a:lvl7pPr indent="-298450" lvl="6" marL="3200400" rtl="0">
              <a:spcBef>
                <a:spcPts val="1600"/>
              </a:spcBef>
              <a:spcAft>
                <a:spcPts val="0"/>
              </a:spcAft>
              <a:buSzPts val="1100"/>
              <a:buChar char="●"/>
              <a:defRPr/>
            </a:lvl7pPr>
            <a:lvl8pPr indent="-298450" lvl="7" marL="3657600" rtl="0">
              <a:spcBef>
                <a:spcPts val="1600"/>
              </a:spcBef>
              <a:spcAft>
                <a:spcPts val="0"/>
              </a:spcAft>
              <a:buSzPts val="1100"/>
              <a:buChar char="○"/>
              <a:defRPr/>
            </a:lvl8pPr>
            <a:lvl9pPr indent="-298450" lvl="8" marL="4114800" rtl="0">
              <a:spcBef>
                <a:spcPts val="1600"/>
              </a:spcBef>
              <a:spcAft>
                <a:spcPts val="1600"/>
              </a:spcAft>
              <a:buSzPts val="1100"/>
              <a:buChar char="■"/>
              <a:defRPr/>
            </a:lvl9pPr>
          </a:lstStyle>
          <a:p/>
        </p:txBody>
      </p:sp>
      <p:sp>
        <p:nvSpPr>
          <p:cNvPr id="159" name="Google Shape;159;p22"/>
          <p:cNvSpPr txBox="1"/>
          <p:nvPr>
            <p:ph idx="12" type="sldNum"/>
          </p:nvPr>
        </p:nvSpPr>
        <p:spPr>
          <a:xfrm>
            <a:off x="8536302" y="4749851"/>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160" name="Shape 160"/>
        <p:cNvGrpSpPr/>
        <p:nvPr/>
      </p:nvGrpSpPr>
      <p:grpSpPr>
        <a:xfrm>
          <a:off x="0" y="0"/>
          <a:ext cx="0" cy="0"/>
          <a:chOff x="0" y="0"/>
          <a:chExt cx="0" cy="0"/>
        </a:xfrm>
      </p:grpSpPr>
      <p:sp>
        <p:nvSpPr>
          <p:cNvPr id="161" name="Google Shape;161;p23"/>
          <p:cNvSpPr/>
          <p:nvPr/>
        </p:nvSpPr>
        <p:spPr>
          <a:xfrm>
            <a:off x="0" y="0"/>
            <a:ext cx="9144000" cy="4878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62" name="Google Shape;162;p23"/>
          <p:cNvGrpSpPr/>
          <p:nvPr/>
        </p:nvGrpSpPr>
        <p:grpSpPr>
          <a:xfrm>
            <a:off x="830392" y="1191256"/>
            <a:ext cx="745763" cy="45826"/>
            <a:chOff x="4580561" y="2589004"/>
            <a:chExt cx="1064464" cy="25200"/>
          </a:xfrm>
        </p:grpSpPr>
        <p:sp>
          <p:nvSpPr>
            <p:cNvPr id="163" name="Google Shape;163;p23"/>
            <p:cNvSpPr/>
            <p:nvPr/>
          </p:nvSpPr>
          <p:spPr>
            <a:xfrm rot="-5400000">
              <a:off x="5366325" y="2335504"/>
              <a:ext cx="25200" cy="5322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 name="Google Shape;164;p23"/>
            <p:cNvSpPr/>
            <p:nvPr/>
          </p:nvSpPr>
          <p:spPr>
            <a:xfrm rot="-5400000">
              <a:off x="4836311" y="2333254"/>
              <a:ext cx="25200" cy="5367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65" name="Google Shape;165;p23"/>
          <p:cNvSpPr txBox="1"/>
          <p:nvPr>
            <p:ph type="title"/>
          </p:nvPr>
        </p:nvSpPr>
        <p:spPr>
          <a:xfrm>
            <a:off x="729450" y="1318650"/>
            <a:ext cx="7688400" cy="535200"/>
          </a:xfrm>
          <a:prstGeom prst="rect">
            <a:avLst/>
          </a:prstGeom>
        </p:spPr>
        <p:txBody>
          <a:bodyPr anchorCtr="0" anchor="t" bIns="91425" lIns="91425" spcFirstLastPara="1" rIns="91425" wrap="square" tIns="91425">
            <a:noAutofit/>
          </a:bodyPr>
          <a:lstStyle>
            <a:lvl1pPr lvl="0" rtl="0">
              <a:spcBef>
                <a:spcPts val="0"/>
              </a:spcBef>
              <a:spcAft>
                <a:spcPts val="0"/>
              </a:spcAft>
              <a:buClr>
                <a:schemeClr val="dk2"/>
              </a:buClr>
              <a:buSzPts val="2600"/>
              <a:buNone/>
              <a:defRPr sz="2600">
                <a:solidFill>
                  <a:schemeClr val="dk2"/>
                </a:solidFill>
              </a:defRPr>
            </a:lvl1pPr>
            <a:lvl2pPr lvl="1" rtl="0">
              <a:spcBef>
                <a:spcPts val="0"/>
              </a:spcBef>
              <a:spcAft>
                <a:spcPts val="0"/>
              </a:spcAft>
              <a:buClr>
                <a:schemeClr val="dk2"/>
              </a:buClr>
              <a:buSzPts val="2600"/>
              <a:buNone/>
              <a:defRPr sz="2600">
                <a:solidFill>
                  <a:schemeClr val="dk2"/>
                </a:solidFill>
              </a:defRPr>
            </a:lvl2pPr>
            <a:lvl3pPr lvl="2" rtl="0">
              <a:spcBef>
                <a:spcPts val="0"/>
              </a:spcBef>
              <a:spcAft>
                <a:spcPts val="0"/>
              </a:spcAft>
              <a:buClr>
                <a:schemeClr val="dk2"/>
              </a:buClr>
              <a:buSzPts val="2600"/>
              <a:buNone/>
              <a:defRPr sz="2600">
                <a:solidFill>
                  <a:schemeClr val="dk2"/>
                </a:solidFill>
              </a:defRPr>
            </a:lvl3pPr>
            <a:lvl4pPr lvl="3" rtl="0">
              <a:spcBef>
                <a:spcPts val="0"/>
              </a:spcBef>
              <a:spcAft>
                <a:spcPts val="0"/>
              </a:spcAft>
              <a:buClr>
                <a:schemeClr val="dk2"/>
              </a:buClr>
              <a:buSzPts val="2600"/>
              <a:buNone/>
              <a:defRPr sz="2600">
                <a:solidFill>
                  <a:schemeClr val="dk2"/>
                </a:solidFill>
              </a:defRPr>
            </a:lvl4pPr>
            <a:lvl5pPr lvl="4" rtl="0">
              <a:spcBef>
                <a:spcPts val="0"/>
              </a:spcBef>
              <a:spcAft>
                <a:spcPts val="0"/>
              </a:spcAft>
              <a:buClr>
                <a:schemeClr val="dk2"/>
              </a:buClr>
              <a:buSzPts val="2600"/>
              <a:buNone/>
              <a:defRPr sz="2600">
                <a:solidFill>
                  <a:schemeClr val="dk2"/>
                </a:solidFill>
              </a:defRPr>
            </a:lvl5pPr>
            <a:lvl6pPr lvl="5" rtl="0">
              <a:spcBef>
                <a:spcPts val="0"/>
              </a:spcBef>
              <a:spcAft>
                <a:spcPts val="0"/>
              </a:spcAft>
              <a:buClr>
                <a:schemeClr val="dk2"/>
              </a:buClr>
              <a:buSzPts val="2600"/>
              <a:buNone/>
              <a:defRPr sz="2600">
                <a:solidFill>
                  <a:schemeClr val="dk2"/>
                </a:solidFill>
              </a:defRPr>
            </a:lvl6pPr>
            <a:lvl7pPr lvl="6" rtl="0">
              <a:spcBef>
                <a:spcPts val="0"/>
              </a:spcBef>
              <a:spcAft>
                <a:spcPts val="0"/>
              </a:spcAft>
              <a:buClr>
                <a:schemeClr val="dk2"/>
              </a:buClr>
              <a:buSzPts val="2600"/>
              <a:buNone/>
              <a:defRPr sz="2600">
                <a:solidFill>
                  <a:schemeClr val="dk2"/>
                </a:solidFill>
              </a:defRPr>
            </a:lvl7pPr>
            <a:lvl8pPr lvl="7" rtl="0">
              <a:spcBef>
                <a:spcPts val="0"/>
              </a:spcBef>
              <a:spcAft>
                <a:spcPts val="0"/>
              </a:spcAft>
              <a:buClr>
                <a:schemeClr val="dk2"/>
              </a:buClr>
              <a:buSzPts val="2600"/>
              <a:buNone/>
              <a:defRPr sz="2600">
                <a:solidFill>
                  <a:schemeClr val="dk2"/>
                </a:solidFill>
              </a:defRPr>
            </a:lvl8pPr>
            <a:lvl9pPr lvl="8" rtl="0">
              <a:spcBef>
                <a:spcPts val="0"/>
              </a:spcBef>
              <a:spcAft>
                <a:spcPts val="0"/>
              </a:spcAft>
              <a:buClr>
                <a:schemeClr val="dk2"/>
              </a:buClr>
              <a:buSzPts val="2600"/>
              <a:buNone/>
              <a:defRPr sz="2600">
                <a:solidFill>
                  <a:schemeClr val="dk2"/>
                </a:solidFill>
              </a:defRPr>
            </a:lvl9pPr>
          </a:lstStyle>
          <a:p/>
        </p:txBody>
      </p:sp>
      <p:sp>
        <p:nvSpPr>
          <p:cNvPr id="166" name="Google Shape;166;p23"/>
          <p:cNvSpPr txBox="1"/>
          <p:nvPr>
            <p:ph idx="1" type="body"/>
          </p:nvPr>
        </p:nvSpPr>
        <p:spPr>
          <a:xfrm>
            <a:off x="729325" y="2078875"/>
            <a:ext cx="3774300" cy="2261100"/>
          </a:xfrm>
          <a:prstGeom prst="rect">
            <a:avLst/>
          </a:prstGeom>
        </p:spPr>
        <p:txBody>
          <a:bodyPr anchorCtr="0" anchor="t" bIns="91425" lIns="91425" spcFirstLastPara="1" rIns="91425" wrap="square" tIns="91425">
            <a:noAutofit/>
          </a:bodyPr>
          <a:lstStyle>
            <a:lvl1pPr indent="-311150" lvl="0" marL="457200" rtl="0">
              <a:spcBef>
                <a:spcPts val="0"/>
              </a:spcBef>
              <a:spcAft>
                <a:spcPts val="0"/>
              </a:spcAft>
              <a:buSzPts val="1300"/>
              <a:buChar char="●"/>
              <a:defRPr/>
            </a:lvl1pPr>
            <a:lvl2pPr indent="-298450" lvl="1" marL="914400" rtl="0">
              <a:spcBef>
                <a:spcPts val="1600"/>
              </a:spcBef>
              <a:spcAft>
                <a:spcPts val="0"/>
              </a:spcAft>
              <a:buSzPts val="1100"/>
              <a:buChar char="○"/>
              <a:defRPr/>
            </a:lvl2pPr>
            <a:lvl3pPr indent="-298450" lvl="2" marL="1371600" rtl="0">
              <a:spcBef>
                <a:spcPts val="1600"/>
              </a:spcBef>
              <a:spcAft>
                <a:spcPts val="0"/>
              </a:spcAft>
              <a:buSzPts val="1100"/>
              <a:buChar char="■"/>
              <a:defRPr/>
            </a:lvl3pPr>
            <a:lvl4pPr indent="-298450" lvl="3" marL="1828800" rtl="0">
              <a:spcBef>
                <a:spcPts val="1600"/>
              </a:spcBef>
              <a:spcAft>
                <a:spcPts val="0"/>
              </a:spcAft>
              <a:buSzPts val="1100"/>
              <a:buChar char="●"/>
              <a:defRPr/>
            </a:lvl4pPr>
            <a:lvl5pPr indent="-298450" lvl="4" marL="2286000" rtl="0">
              <a:spcBef>
                <a:spcPts val="1600"/>
              </a:spcBef>
              <a:spcAft>
                <a:spcPts val="0"/>
              </a:spcAft>
              <a:buSzPts val="1100"/>
              <a:buChar char="○"/>
              <a:defRPr/>
            </a:lvl5pPr>
            <a:lvl6pPr indent="-298450" lvl="5" marL="2743200" rtl="0">
              <a:spcBef>
                <a:spcPts val="1600"/>
              </a:spcBef>
              <a:spcAft>
                <a:spcPts val="0"/>
              </a:spcAft>
              <a:buSzPts val="1100"/>
              <a:buChar char="■"/>
              <a:defRPr/>
            </a:lvl6pPr>
            <a:lvl7pPr indent="-298450" lvl="6" marL="3200400" rtl="0">
              <a:spcBef>
                <a:spcPts val="1600"/>
              </a:spcBef>
              <a:spcAft>
                <a:spcPts val="0"/>
              </a:spcAft>
              <a:buSzPts val="1100"/>
              <a:buChar char="●"/>
              <a:defRPr/>
            </a:lvl7pPr>
            <a:lvl8pPr indent="-298450" lvl="7" marL="3657600" rtl="0">
              <a:spcBef>
                <a:spcPts val="1600"/>
              </a:spcBef>
              <a:spcAft>
                <a:spcPts val="0"/>
              </a:spcAft>
              <a:buSzPts val="1100"/>
              <a:buChar char="○"/>
              <a:defRPr/>
            </a:lvl8pPr>
            <a:lvl9pPr indent="-298450" lvl="8" marL="4114800" rtl="0">
              <a:spcBef>
                <a:spcPts val="1600"/>
              </a:spcBef>
              <a:spcAft>
                <a:spcPts val="1600"/>
              </a:spcAft>
              <a:buSzPts val="1100"/>
              <a:buChar char="■"/>
              <a:defRPr/>
            </a:lvl9pPr>
          </a:lstStyle>
          <a:p/>
        </p:txBody>
      </p:sp>
      <p:sp>
        <p:nvSpPr>
          <p:cNvPr id="167" name="Google Shape;167;p23"/>
          <p:cNvSpPr txBox="1"/>
          <p:nvPr>
            <p:ph idx="2" type="body"/>
          </p:nvPr>
        </p:nvSpPr>
        <p:spPr>
          <a:xfrm>
            <a:off x="4643604" y="2078875"/>
            <a:ext cx="3774300" cy="2261100"/>
          </a:xfrm>
          <a:prstGeom prst="rect">
            <a:avLst/>
          </a:prstGeom>
        </p:spPr>
        <p:txBody>
          <a:bodyPr anchorCtr="0" anchor="t" bIns="91425" lIns="91425" spcFirstLastPara="1" rIns="91425" wrap="square" tIns="91425">
            <a:noAutofit/>
          </a:bodyPr>
          <a:lstStyle>
            <a:lvl1pPr indent="-311150" lvl="0" marL="457200" rtl="0">
              <a:spcBef>
                <a:spcPts val="0"/>
              </a:spcBef>
              <a:spcAft>
                <a:spcPts val="0"/>
              </a:spcAft>
              <a:buSzPts val="1300"/>
              <a:buChar char="●"/>
              <a:defRPr/>
            </a:lvl1pPr>
            <a:lvl2pPr indent="-298450" lvl="1" marL="914400" rtl="0">
              <a:spcBef>
                <a:spcPts val="1600"/>
              </a:spcBef>
              <a:spcAft>
                <a:spcPts val="0"/>
              </a:spcAft>
              <a:buSzPts val="1100"/>
              <a:buChar char="○"/>
              <a:defRPr/>
            </a:lvl2pPr>
            <a:lvl3pPr indent="-298450" lvl="2" marL="1371600" rtl="0">
              <a:spcBef>
                <a:spcPts val="1600"/>
              </a:spcBef>
              <a:spcAft>
                <a:spcPts val="0"/>
              </a:spcAft>
              <a:buSzPts val="1100"/>
              <a:buChar char="■"/>
              <a:defRPr/>
            </a:lvl3pPr>
            <a:lvl4pPr indent="-298450" lvl="3" marL="1828800" rtl="0">
              <a:spcBef>
                <a:spcPts val="1600"/>
              </a:spcBef>
              <a:spcAft>
                <a:spcPts val="0"/>
              </a:spcAft>
              <a:buSzPts val="1100"/>
              <a:buChar char="●"/>
              <a:defRPr/>
            </a:lvl4pPr>
            <a:lvl5pPr indent="-298450" lvl="4" marL="2286000" rtl="0">
              <a:spcBef>
                <a:spcPts val="1600"/>
              </a:spcBef>
              <a:spcAft>
                <a:spcPts val="0"/>
              </a:spcAft>
              <a:buSzPts val="1100"/>
              <a:buChar char="○"/>
              <a:defRPr/>
            </a:lvl5pPr>
            <a:lvl6pPr indent="-298450" lvl="5" marL="2743200" rtl="0">
              <a:spcBef>
                <a:spcPts val="1600"/>
              </a:spcBef>
              <a:spcAft>
                <a:spcPts val="0"/>
              </a:spcAft>
              <a:buSzPts val="1100"/>
              <a:buChar char="■"/>
              <a:defRPr/>
            </a:lvl6pPr>
            <a:lvl7pPr indent="-298450" lvl="6" marL="3200400" rtl="0">
              <a:spcBef>
                <a:spcPts val="1600"/>
              </a:spcBef>
              <a:spcAft>
                <a:spcPts val="0"/>
              </a:spcAft>
              <a:buSzPts val="1100"/>
              <a:buChar char="●"/>
              <a:defRPr/>
            </a:lvl7pPr>
            <a:lvl8pPr indent="-298450" lvl="7" marL="3657600" rtl="0">
              <a:spcBef>
                <a:spcPts val="1600"/>
              </a:spcBef>
              <a:spcAft>
                <a:spcPts val="0"/>
              </a:spcAft>
              <a:buSzPts val="1100"/>
              <a:buChar char="○"/>
              <a:defRPr/>
            </a:lvl8pPr>
            <a:lvl9pPr indent="-298450" lvl="8" marL="4114800" rtl="0">
              <a:spcBef>
                <a:spcPts val="1600"/>
              </a:spcBef>
              <a:spcAft>
                <a:spcPts val="1600"/>
              </a:spcAft>
              <a:buSzPts val="1100"/>
              <a:buChar char="■"/>
              <a:defRPr/>
            </a:lvl9pPr>
          </a:lstStyle>
          <a:p/>
        </p:txBody>
      </p:sp>
      <p:sp>
        <p:nvSpPr>
          <p:cNvPr id="168" name="Google Shape;168;p23"/>
          <p:cNvSpPr txBox="1"/>
          <p:nvPr>
            <p:ph idx="12" type="sldNum"/>
          </p:nvPr>
        </p:nvSpPr>
        <p:spPr>
          <a:xfrm>
            <a:off x="8536302" y="4749851"/>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69" name="Shape 169"/>
        <p:cNvGrpSpPr/>
        <p:nvPr/>
      </p:nvGrpSpPr>
      <p:grpSpPr>
        <a:xfrm>
          <a:off x="0" y="0"/>
          <a:ext cx="0" cy="0"/>
          <a:chOff x="0" y="0"/>
          <a:chExt cx="0" cy="0"/>
        </a:xfrm>
      </p:grpSpPr>
      <p:sp>
        <p:nvSpPr>
          <p:cNvPr id="170" name="Google Shape;170;p24"/>
          <p:cNvSpPr/>
          <p:nvPr/>
        </p:nvSpPr>
        <p:spPr>
          <a:xfrm>
            <a:off x="0" y="0"/>
            <a:ext cx="9144000" cy="4878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71" name="Google Shape;171;p24"/>
          <p:cNvGrpSpPr/>
          <p:nvPr/>
        </p:nvGrpSpPr>
        <p:grpSpPr>
          <a:xfrm>
            <a:off x="830392" y="1191256"/>
            <a:ext cx="745763" cy="45826"/>
            <a:chOff x="4580561" y="2589004"/>
            <a:chExt cx="1064464" cy="25200"/>
          </a:xfrm>
        </p:grpSpPr>
        <p:sp>
          <p:nvSpPr>
            <p:cNvPr id="172" name="Google Shape;172;p24"/>
            <p:cNvSpPr/>
            <p:nvPr/>
          </p:nvSpPr>
          <p:spPr>
            <a:xfrm rot="-5400000">
              <a:off x="5366325" y="2335504"/>
              <a:ext cx="25200" cy="5322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 name="Google Shape;173;p24"/>
            <p:cNvSpPr/>
            <p:nvPr/>
          </p:nvSpPr>
          <p:spPr>
            <a:xfrm rot="-5400000">
              <a:off x="4836311" y="2333254"/>
              <a:ext cx="25200" cy="5367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74" name="Google Shape;174;p24"/>
          <p:cNvSpPr txBox="1"/>
          <p:nvPr>
            <p:ph type="title"/>
          </p:nvPr>
        </p:nvSpPr>
        <p:spPr>
          <a:xfrm>
            <a:off x="729450" y="1318650"/>
            <a:ext cx="7688400" cy="535200"/>
          </a:xfrm>
          <a:prstGeom prst="rect">
            <a:avLst/>
          </a:prstGeom>
        </p:spPr>
        <p:txBody>
          <a:bodyPr anchorCtr="0" anchor="t" bIns="91425" lIns="91425" spcFirstLastPara="1" rIns="91425" wrap="square" tIns="91425">
            <a:noAutofit/>
          </a:bodyPr>
          <a:lstStyle>
            <a:lvl1pPr lvl="0" rtl="0">
              <a:spcBef>
                <a:spcPts val="0"/>
              </a:spcBef>
              <a:spcAft>
                <a:spcPts val="0"/>
              </a:spcAft>
              <a:buClr>
                <a:schemeClr val="dk2"/>
              </a:buClr>
              <a:buSzPts val="2600"/>
              <a:buNone/>
              <a:defRPr sz="2600">
                <a:solidFill>
                  <a:schemeClr val="dk2"/>
                </a:solidFill>
              </a:defRPr>
            </a:lvl1pPr>
            <a:lvl2pPr lvl="1" rtl="0">
              <a:spcBef>
                <a:spcPts val="0"/>
              </a:spcBef>
              <a:spcAft>
                <a:spcPts val="0"/>
              </a:spcAft>
              <a:buClr>
                <a:schemeClr val="dk2"/>
              </a:buClr>
              <a:buSzPts val="2600"/>
              <a:buNone/>
              <a:defRPr sz="2600">
                <a:solidFill>
                  <a:schemeClr val="dk2"/>
                </a:solidFill>
              </a:defRPr>
            </a:lvl2pPr>
            <a:lvl3pPr lvl="2" rtl="0">
              <a:spcBef>
                <a:spcPts val="0"/>
              </a:spcBef>
              <a:spcAft>
                <a:spcPts val="0"/>
              </a:spcAft>
              <a:buClr>
                <a:schemeClr val="dk2"/>
              </a:buClr>
              <a:buSzPts val="2600"/>
              <a:buNone/>
              <a:defRPr sz="2600">
                <a:solidFill>
                  <a:schemeClr val="dk2"/>
                </a:solidFill>
              </a:defRPr>
            </a:lvl3pPr>
            <a:lvl4pPr lvl="3" rtl="0">
              <a:spcBef>
                <a:spcPts val="0"/>
              </a:spcBef>
              <a:spcAft>
                <a:spcPts val="0"/>
              </a:spcAft>
              <a:buClr>
                <a:schemeClr val="dk2"/>
              </a:buClr>
              <a:buSzPts val="2600"/>
              <a:buNone/>
              <a:defRPr sz="2600">
                <a:solidFill>
                  <a:schemeClr val="dk2"/>
                </a:solidFill>
              </a:defRPr>
            </a:lvl4pPr>
            <a:lvl5pPr lvl="4" rtl="0">
              <a:spcBef>
                <a:spcPts val="0"/>
              </a:spcBef>
              <a:spcAft>
                <a:spcPts val="0"/>
              </a:spcAft>
              <a:buClr>
                <a:schemeClr val="dk2"/>
              </a:buClr>
              <a:buSzPts val="2600"/>
              <a:buNone/>
              <a:defRPr sz="2600">
                <a:solidFill>
                  <a:schemeClr val="dk2"/>
                </a:solidFill>
              </a:defRPr>
            </a:lvl5pPr>
            <a:lvl6pPr lvl="5" rtl="0">
              <a:spcBef>
                <a:spcPts val="0"/>
              </a:spcBef>
              <a:spcAft>
                <a:spcPts val="0"/>
              </a:spcAft>
              <a:buClr>
                <a:schemeClr val="dk2"/>
              </a:buClr>
              <a:buSzPts val="2600"/>
              <a:buNone/>
              <a:defRPr sz="2600">
                <a:solidFill>
                  <a:schemeClr val="dk2"/>
                </a:solidFill>
              </a:defRPr>
            </a:lvl6pPr>
            <a:lvl7pPr lvl="6" rtl="0">
              <a:spcBef>
                <a:spcPts val="0"/>
              </a:spcBef>
              <a:spcAft>
                <a:spcPts val="0"/>
              </a:spcAft>
              <a:buClr>
                <a:schemeClr val="dk2"/>
              </a:buClr>
              <a:buSzPts val="2600"/>
              <a:buNone/>
              <a:defRPr sz="2600">
                <a:solidFill>
                  <a:schemeClr val="dk2"/>
                </a:solidFill>
              </a:defRPr>
            </a:lvl7pPr>
            <a:lvl8pPr lvl="7" rtl="0">
              <a:spcBef>
                <a:spcPts val="0"/>
              </a:spcBef>
              <a:spcAft>
                <a:spcPts val="0"/>
              </a:spcAft>
              <a:buClr>
                <a:schemeClr val="dk2"/>
              </a:buClr>
              <a:buSzPts val="2600"/>
              <a:buNone/>
              <a:defRPr sz="2600">
                <a:solidFill>
                  <a:schemeClr val="dk2"/>
                </a:solidFill>
              </a:defRPr>
            </a:lvl8pPr>
            <a:lvl9pPr lvl="8" rtl="0">
              <a:spcBef>
                <a:spcPts val="0"/>
              </a:spcBef>
              <a:spcAft>
                <a:spcPts val="0"/>
              </a:spcAft>
              <a:buClr>
                <a:schemeClr val="dk2"/>
              </a:buClr>
              <a:buSzPts val="2600"/>
              <a:buNone/>
              <a:defRPr sz="2600">
                <a:solidFill>
                  <a:schemeClr val="dk2"/>
                </a:solidFill>
              </a:defRPr>
            </a:lvl9pPr>
          </a:lstStyle>
          <a:p/>
        </p:txBody>
      </p:sp>
      <p:sp>
        <p:nvSpPr>
          <p:cNvPr id="175" name="Google Shape;175;p24"/>
          <p:cNvSpPr txBox="1"/>
          <p:nvPr>
            <p:ph idx="12" type="sldNum"/>
          </p:nvPr>
        </p:nvSpPr>
        <p:spPr>
          <a:xfrm>
            <a:off x="8536302" y="4749851"/>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176" name="Shape 176"/>
        <p:cNvGrpSpPr/>
        <p:nvPr/>
      </p:nvGrpSpPr>
      <p:grpSpPr>
        <a:xfrm>
          <a:off x="0" y="0"/>
          <a:ext cx="0" cy="0"/>
          <a:chOff x="0" y="0"/>
          <a:chExt cx="0" cy="0"/>
        </a:xfrm>
      </p:grpSpPr>
      <p:sp>
        <p:nvSpPr>
          <p:cNvPr id="177" name="Google Shape;177;p25"/>
          <p:cNvSpPr/>
          <p:nvPr/>
        </p:nvSpPr>
        <p:spPr>
          <a:xfrm>
            <a:off x="0" y="0"/>
            <a:ext cx="9144000" cy="4878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78" name="Google Shape;178;p25"/>
          <p:cNvGrpSpPr/>
          <p:nvPr/>
        </p:nvGrpSpPr>
        <p:grpSpPr>
          <a:xfrm>
            <a:off x="830392" y="1191256"/>
            <a:ext cx="745763" cy="45826"/>
            <a:chOff x="4580561" y="2589004"/>
            <a:chExt cx="1064464" cy="25200"/>
          </a:xfrm>
        </p:grpSpPr>
        <p:sp>
          <p:nvSpPr>
            <p:cNvPr id="179" name="Google Shape;179;p25"/>
            <p:cNvSpPr/>
            <p:nvPr/>
          </p:nvSpPr>
          <p:spPr>
            <a:xfrm rot="-5400000">
              <a:off x="5366325" y="2335504"/>
              <a:ext cx="25200" cy="5322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 name="Google Shape;180;p25"/>
            <p:cNvSpPr/>
            <p:nvPr/>
          </p:nvSpPr>
          <p:spPr>
            <a:xfrm rot="-5400000">
              <a:off x="4836311" y="2333254"/>
              <a:ext cx="25200" cy="5367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81" name="Google Shape;181;p25"/>
          <p:cNvSpPr txBox="1"/>
          <p:nvPr>
            <p:ph type="title"/>
          </p:nvPr>
        </p:nvSpPr>
        <p:spPr>
          <a:xfrm>
            <a:off x="730000" y="1318650"/>
            <a:ext cx="3300900" cy="1381500"/>
          </a:xfrm>
          <a:prstGeom prst="rect">
            <a:avLst/>
          </a:prstGeom>
        </p:spPr>
        <p:txBody>
          <a:bodyPr anchorCtr="0" anchor="t" bIns="91425" lIns="91425" spcFirstLastPara="1" rIns="91425" wrap="square" tIns="91425">
            <a:noAutofit/>
          </a:bodyPr>
          <a:lstStyle>
            <a:lvl1pPr lvl="0" rtl="0">
              <a:spcBef>
                <a:spcPts val="0"/>
              </a:spcBef>
              <a:spcAft>
                <a:spcPts val="0"/>
              </a:spcAft>
              <a:buClr>
                <a:schemeClr val="dk2"/>
              </a:buClr>
              <a:buSzPts val="2600"/>
              <a:buNone/>
              <a:defRPr sz="2600">
                <a:solidFill>
                  <a:schemeClr val="dk2"/>
                </a:solidFill>
              </a:defRPr>
            </a:lvl1pPr>
            <a:lvl2pPr lvl="1" rtl="0">
              <a:spcBef>
                <a:spcPts val="0"/>
              </a:spcBef>
              <a:spcAft>
                <a:spcPts val="0"/>
              </a:spcAft>
              <a:buClr>
                <a:schemeClr val="dk2"/>
              </a:buClr>
              <a:buSzPts val="2600"/>
              <a:buNone/>
              <a:defRPr sz="2600">
                <a:solidFill>
                  <a:schemeClr val="dk2"/>
                </a:solidFill>
              </a:defRPr>
            </a:lvl2pPr>
            <a:lvl3pPr lvl="2" rtl="0">
              <a:spcBef>
                <a:spcPts val="0"/>
              </a:spcBef>
              <a:spcAft>
                <a:spcPts val="0"/>
              </a:spcAft>
              <a:buClr>
                <a:schemeClr val="dk2"/>
              </a:buClr>
              <a:buSzPts val="2600"/>
              <a:buNone/>
              <a:defRPr sz="2600">
                <a:solidFill>
                  <a:schemeClr val="dk2"/>
                </a:solidFill>
              </a:defRPr>
            </a:lvl3pPr>
            <a:lvl4pPr lvl="3" rtl="0">
              <a:spcBef>
                <a:spcPts val="0"/>
              </a:spcBef>
              <a:spcAft>
                <a:spcPts val="0"/>
              </a:spcAft>
              <a:buClr>
                <a:schemeClr val="dk2"/>
              </a:buClr>
              <a:buSzPts val="2600"/>
              <a:buNone/>
              <a:defRPr sz="2600">
                <a:solidFill>
                  <a:schemeClr val="dk2"/>
                </a:solidFill>
              </a:defRPr>
            </a:lvl4pPr>
            <a:lvl5pPr lvl="4" rtl="0">
              <a:spcBef>
                <a:spcPts val="0"/>
              </a:spcBef>
              <a:spcAft>
                <a:spcPts val="0"/>
              </a:spcAft>
              <a:buClr>
                <a:schemeClr val="dk2"/>
              </a:buClr>
              <a:buSzPts val="2600"/>
              <a:buNone/>
              <a:defRPr sz="2600">
                <a:solidFill>
                  <a:schemeClr val="dk2"/>
                </a:solidFill>
              </a:defRPr>
            </a:lvl5pPr>
            <a:lvl6pPr lvl="5" rtl="0">
              <a:spcBef>
                <a:spcPts val="0"/>
              </a:spcBef>
              <a:spcAft>
                <a:spcPts val="0"/>
              </a:spcAft>
              <a:buClr>
                <a:schemeClr val="dk2"/>
              </a:buClr>
              <a:buSzPts val="2600"/>
              <a:buNone/>
              <a:defRPr sz="2600">
                <a:solidFill>
                  <a:schemeClr val="dk2"/>
                </a:solidFill>
              </a:defRPr>
            </a:lvl6pPr>
            <a:lvl7pPr lvl="6" rtl="0">
              <a:spcBef>
                <a:spcPts val="0"/>
              </a:spcBef>
              <a:spcAft>
                <a:spcPts val="0"/>
              </a:spcAft>
              <a:buClr>
                <a:schemeClr val="dk2"/>
              </a:buClr>
              <a:buSzPts val="2600"/>
              <a:buNone/>
              <a:defRPr sz="2600">
                <a:solidFill>
                  <a:schemeClr val="dk2"/>
                </a:solidFill>
              </a:defRPr>
            </a:lvl7pPr>
            <a:lvl8pPr lvl="7" rtl="0">
              <a:spcBef>
                <a:spcPts val="0"/>
              </a:spcBef>
              <a:spcAft>
                <a:spcPts val="0"/>
              </a:spcAft>
              <a:buClr>
                <a:schemeClr val="dk2"/>
              </a:buClr>
              <a:buSzPts val="2600"/>
              <a:buNone/>
              <a:defRPr sz="2600">
                <a:solidFill>
                  <a:schemeClr val="dk2"/>
                </a:solidFill>
              </a:defRPr>
            </a:lvl8pPr>
            <a:lvl9pPr lvl="8" rtl="0">
              <a:spcBef>
                <a:spcPts val="0"/>
              </a:spcBef>
              <a:spcAft>
                <a:spcPts val="0"/>
              </a:spcAft>
              <a:buClr>
                <a:schemeClr val="dk2"/>
              </a:buClr>
              <a:buSzPts val="2600"/>
              <a:buNone/>
              <a:defRPr sz="2600">
                <a:solidFill>
                  <a:schemeClr val="dk2"/>
                </a:solidFill>
              </a:defRPr>
            </a:lvl9pPr>
          </a:lstStyle>
          <a:p/>
        </p:txBody>
      </p:sp>
      <p:sp>
        <p:nvSpPr>
          <p:cNvPr id="182" name="Google Shape;182;p25"/>
          <p:cNvSpPr txBox="1"/>
          <p:nvPr>
            <p:ph idx="1" type="body"/>
          </p:nvPr>
        </p:nvSpPr>
        <p:spPr>
          <a:xfrm>
            <a:off x="721225" y="2781725"/>
            <a:ext cx="3300900" cy="1597500"/>
          </a:xfrm>
          <a:prstGeom prst="rect">
            <a:avLst/>
          </a:prstGeom>
        </p:spPr>
        <p:txBody>
          <a:bodyPr anchorCtr="0" anchor="t" bIns="91425" lIns="91425" spcFirstLastPara="1" rIns="91425" wrap="square" tIns="91425">
            <a:noAutofit/>
          </a:bodyPr>
          <a:lstStyle>
            <a:lvl1pPr indent="-311150" lvl="0" marL="457200" rtl="0">
              <a:spcBef>
                <a:spcPts val="0"/>
              </a:spcBef>
              <a:spcAft>
                <a:spcPts val="0"/>
              </a:spcAft>
              <a:buSzPts val="1300"/>
              <a:buChar char="●"/>
              <a:defRPr/>
            </a:lvl1pPr>
            <a:lvl2pPr indent="-298450" lvl="1" marL="914400" rtl="0">
              <a:spcBef>
                <a:spcPts val="1600"/>
              </a:spcBef>
              <a:spcAft>
                <a:spcPts val="0"/>
              </a:spcAft>
              <a:buSzPts val="1100"/>
              <a:buChar char="○"/>
              <a:defRPr/>
            </a:lvl2pPr>
            <a:lvl3pPr indent="-298450" lvl="2" marL="1371600" rtl="0">
              <a:spcBef>
                <a:spcPts val="1600"/>
              </a:spcBef>
              <a:spcAft>
                <a:spcPts val="0"/>
              </a:spcAft>
              <a:buSzPts val="1100"/>
              <a:buChar char="■"/>
              <a:defRPr/>
            </a:lvl3pPr>
            <a:lvl4pPr indent="-298450" lvl="3" marL="1828800" rtl="0">
              <a:spcBef>
                <a:spcPts val="1600"/>
              </a:spcBef>
              <a:spcAft>
                <a:spcPts val="0"/>
              </a:spcAft>
              <a:buSzPts val="1100"/>
              <a:buChar char="●"/>
              <a:defRPr/>
            </a:lvl4pPr>
            <a:lvl5pPr indent="-298450" lvl="4" marL="2286000" rtl="0">
              <a:spcBef>
                <a:spcPts val="1600"/>
              </a:spcBef>
              <a:spcAft>
                <a:spcPts val="0"/>
              </a:spcAft>
              <a:buSzPts val="1100"/>
              <a:buChar char="○"/>
              <a:defRPr/>
            </a:lvl5pPr>
            <a:lvl6pPr indent="-298450" lvl="5" marL="2743200" rtl="0">
              <a:spcBef>
                <a:spcPts val="1600"/>
              </a:spcBef>
              <a:spcAft>
                <a:spcPts val="0"/>
              </a:spcAft>
              <a:buSzPts val="1100"/>
              <a:buChar char="■"/>
              <a:defRPr/>
            </a:lvl6pPr>
            <a:lvl7pPr indent="-298450" lvl="6" marL="3200400" rtl="0">
              <a:spcBef>
                <a:spcPts val="1600"/>
              </a:spcBef>
              <a:spcAft>
                <a:spcPts val="0"/>
              </a:spcAft>
              <a:buSzPts val="1100"/>
              <a:buChar char="●"/>
              <a:defRPr/>
            </a:lvl7pPr>
            <a:lvl8pPr indent="-298450" lvl="7" marL="3657600" rtl="0">
              <a:spcBef>
                <a:spcPts val="1600"/>
              </a:spcBef>
              <a:spcAft>
                <a:spcPts val="0"/>
              </a:spcAft>
              <a:buSzPts val="1100"/>
              <a:buChar char="○"/>
              <a:defRPr/>
            </a:lvl8pPr>
            <a:lvl9pPr indent="-298450" lvl="8" marL="4114800" rtl="0">
              <a:spcBef>
                <a:spcPts val="1600"/>
              </a:spcBef>
              <a:spcAft>
                <a:spcPts val="1600"/>
              </a:spcAft>
              <a:buSzPts val="1100"/>
              <a:buChar char="■"/>
              <a:defRPr/>
            </a:lvl9pPr>
          </a:lstStyle>
          <a:p/>
        </p:txBody>
      </p:sp>
      <p:sp>
        <p:nvSpPr>
          <p:cNvPr id="183" name="Google Shape;183;p25"/>
          <p:cNvSpPr txBox="1"/>
          <p:nvPr>
            <p:ph idx="12" type="sldNum"/>
          </p:nvPr>
        </p:nvSpPr>
        <p:spPr>
          <a:xfrm>
            <a:off x="8536302" y="4749851"/>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accent3"/>
        </a:solidFill>
      </p:bgPr>
    </p:bg>
    <p:spTree>
      <p:nvGrpSpPr>
        <p:cNvPr id="184" name="Shape 184"/>
        <p:cNvGrpSpPr/>
        <p:nvPr/>
      </p:nvGrpSpPr>
      <p:grpSpPr>
        <a:xfrm>
          <a:off x="0" y="0"/>
          <a:ext cx="0" cy="0"/>
          <a:chOff x="0" y="0"/>
          <a:chExt cx="0" cy="0"/>
        </a:xfrm>
      </p:grpSpPr>
      <p:grpSp>
        <p:nvGrpSpPr>
          <p:cNvPr id="185" name="Google Shape;185;p26"/>
          <p:cNvGrpSpPr/>
          <p:nvPr/>
        </p:nvGrpSpPr>
        <p:grpSpPr>
          <a:xfrm>
            <a:off x="830392" y="4169130"/>
            <a:ext cx="745763" cy="45826"/>
            <a:chOff x="4580561" y="2589004"/>
            <a:chExt cx="1064464" cy="25200"/>
          </a:xfrm>
        </p:grpSpPr>
        <p:sp>
          <p:nvSpPr>
            <p:cNvPr id="186" name="Google Shape;186;p26"/>
            <p:cNvSpPr/>
            <p:nvPr/>
          </p:nvSpPr>
          <p:spPr>
            <a:xfrm rot="-5400000">
              <a:off x="5366325" y="2335504"/>
              <a:ext cx="25200" cy="5322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 name="Google Shape;187;p26"/>
            <p:cNvSpPr/>
            <p:nvPr/>
          </p:nvSpPr>
          <p:spPr>
            <a:xfrm rot="-5400000">
              <a:off x="4836311" y="2333254"/>
              <a:ext cx="25200" cy="5367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88" name="Google Shape;188;p26"/>
          <p:cNvSpPr txBox="1"/>
          <p:nvPr>
            <p:ph type="title"/>
          </p:nvPr>
        </p:nvSpPr>
        <p:spPr>
          <a:xfrm>
            <a:off x="729450" y="864300"/>
            <a:ext cx="7021200" cy="2985000"/>
          </a:xfrm>
          <a:prstGeom prst="rect">
            <a:avLst/>
          </a:prstGeom>
        </p:spPr>
        <p:txBody>
          <a:bodyPr anchorCtr="0" anchor="ctr" bIns="91425" lIns="91425" spcFirstLastPara="1" rIns="91425" wrap="square" tIns="91425">
            <a:noAutofit/>
          </a:bodyPr>
          <a:lstStyle>
            <a:lvl1pPr lvl="0" rtl="0">
              <a:spcBef>
                <a:spcPts val="0"/>
              </a:spcBef>
              <a:spcAft>
                <a:spcPts val="0"/>
              </a:spcAft>
              <a:buClr>
                <a:schemeClr val="lt1"/>
              </a:buClr>
              <a:buSzPts val="3600"/>
              <a:buNone/>
              <a:defRPr sz="3600">
                <a:solidFill>
                  <a:schemeClr val="lt1"/>
                </a:solidFill>
              </a:defRPr>
            </a:lvl1pPr>
            <a:lvl2pPr lvl="1" rtl="0">
              <a:spcBef>
                <a:spcPts val="0"/>
              </a:spcBef>
              <a:spcAft>
                <a:spcPts val="0"/>
              </a:spcAft>
              <a:buClr>
                <a:schemeClr val="lt1"/>
              </a:buClr>
              <a:buSzPts val="3600"/>
              <a:buNone/>
              <a:defRPr sz="3600">
                <a:solidFill>
                  <a:schemeClr val="lt1"/>
                </a:solidFill>
              </a:defRPr>
            </a:lvl2pPr>
            <a:lvl3pPr lvl="2" rtl="0">
              <a:spcBef>
                <a:spcPts val="0"/>
              </a:spcBef>
              <a:spcAft>
                <a:spcPts val="0"/>
              </a:spcAft>
              <a:buClr>
                <a:schemeClr val="lt1"/>
              </a:buClr>
              <a:buSzPts val="3600"/>
              <a:buNone/>
              <a:defRPr sz="3600">
                <a:solidFill>
                  <a:schemeClr val="lt1"/>
                </a:solidFill>
              </a:defRPr>
            </a:lvl3pPr>
            <a:lvl4pPr lvl="3" rtl="0">
              <a:spcBef>
                <a:spcPts val="0"/>
              </a:spcBef>
              <a:spcAft>
                <a:spcPts val="0"/>
              </a:spcAft>
              <a:buClr>
                <a:schemeClr val="lt1"/>
              </a:buClr>
              <a:buSzPts val="3600"/>
              <a:buNone/>
              <a:defRPr sz="3600">
                <a:solidFill>
                  <a:schemeClr val="lt1"/>
                </a:solidFill>
              </a:defRPr>
            </a:lvl4pPr>
            <a:lvl5pPr lvl="4" rtl="0">
              <a:spcBef>
                <a:spcPts val="0"/>
              </a:spcBef>
              <a:spcAft>
                <a:spcPts val="0"/>
              </a:spcAft>
              <a:buClr>
                <a:schemeClr val="lt1"/>
              </a:buClr>
              <a:buSzPts val="3600"/>
              <a:buNone/>
              <a:defRPr sz="3600">
                <a:solidFill>
                  <a:schemeClr val="lt1"/>
                </a:solidFill>
              </a:defRPr>
            </a:lvl5pPr>
            <a:lvl6pPr lvl="5" rtl="0">
              <a:spcBef>
                <a:spcPts val="0"/>
              </a:spcBef>
              <a:spcAft>
                <a:spcPts val="0"/>
              </a:spcAft>
              <a:buClr>
                <a:schemeClr val="lt1"/>
              </a:buClr>
              <a:buSzPts val="3600"/>
              <a:buNone/>
              <a:defRPr sz="3600">
                <a:solidFill>
                  <a:schemeClr val="lt1"/>
                </a:solidFill>
              </a:defRPr>
            </a:lvl6pPr>
            <a:lvl7pPr lvl="6" rtl="0">
              <a:spcBef>
                <a:spcPts val="0"/>
              </a:spcBef>
              <a:spcAft>
                <a:spcPts val="0"/>
              </a:spcAft>
              <a:buClr>
                <a:schemeClr val="lt1"/>
              </a:buClr>
              <a:buSzPts val="3600"/>
              <a:buNone/>
              <a:defRPr sz="3600">
                <a:solidFill>
                  <a:schemeClr val="lt1"/>
                </a:solidFill>
              </a:defRPr>
            </a:lvl7pPr>
            <a:lvl8pPr lvl="7" rtl="0">
              <a:spcBef>
                <a:spcPts val="0"/>
              </a:spcBef>
              <a:spcAft>
                <a:spcPts val="0"/>
              </a:spcAft>
              <a:buClr>
                <a:schemeClr val="lt1"/>
              </a:buClr>
              <a:buSzPts val="3600"/>
              <a:buNone/>
              <a:defRPr sz="3600">
                <a:solidFill>
                  <a:schemeClr val="lt1"/>
                </a:solidFill>
              </a:defRPr>
            </a:lvl8pPr>
            <a:lvl9pPr lvl="8" rtl="0">
              <a:spcBef>
                <a:spcPts val="0"/>
              </a:spcBef>
              <a:spcAft>
                <a:spcPts val="0"/>
              </a:spcAft>
              <a:buClr>
                <a:schemeClr val="lt1"/>
              </a:buClr>
              <a:buSzPts val="3600"/>
              <a:buNone/>
              <a:defRPr sz="3600">
                <a:solidFill>
                  <a:schemeClr val="lt1"/>
                </a:solidFill>
              </a:defRPr>
            </a:lvl9pPr>
          </a:lstStyle>
          <a:p/>
        </p:txBody>
      </p:sp>
      <p:sp>
        <p:nvSpPr>
          <p:cNvPr id="189" name="Google Shape;189;p26"/>
          <p:cNvSpPr txBox="1"/>
          <p:nvPr>
            <p:ph idx="12" type="sldNum"/>
          </p:nvPr>
        </p:nvSpPr>
        <p:spPr>
          <a:xfrm>
            <a:off x="8536302" y="4749851"/>
            <a:ext cx="548700" cy="393600"/>
          </a:xfrm>
          <a:prstGeom prst="rect">
            <a:avLst/>
          </a:prstGeom>
        </p:spPr>
        <p:txBody>
          <a:bodyPr anchorCtr="0" anchor="ctr" bIns="91425" lIns="91425" spcFirstLastPara="1" rIns="91425" wrap="square" tIns="91425">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190" name="Shape 190"/>
        <p:cNvGrpSpPr/>
        <p:nvPr/>
      </p:nvGrpSpPr>
      <p:grpSpPr>
        <a:xfrm>
          <a:off x="0" y="0"/>
          <a:ext cx="0" cy="0"/>
          <a:chOff x="0" y="0"/>
          <a:chExt cx="0" cy="0"/>
        </a:xfrm>
      </p:grpSpPr>
      <p:sp>
        <p:nvSpPr>
          <p:cNvPr id="191" name="Google Shape;191;p27"/>
          <p:cNvSpPr/>
          <p:nvPr/>
        </p:nvSpPr>
        <p:spPr>
          <a:xfrm>
            <a:off x="0" y="0"/>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92" name="Google Shape;192;p27"/>
          <p:cNvGrpSpPr/>
          <p:nvPr/>
        </p:nvGrpSpPr>
        <p:grpSpPr>
          <a:xfrm>
            <a:off x="830392" y="1191256"/>
            <a:ext cx="745763" cy="45826"/>
            <a:chOff x="4580561" y="2589004"/>
            <a:chExt cx="1064464" cy="25200"/>
          </a:xfrm>
        </p:grpSpPr>
        <p:sp>
          <p:nvSpPr>
            <p:cNvPr id="193" name="Google Shape;193;p27"/>
            <p:cNvSpPr/>
            <p:nvPr/>
          </p:nvSpPr>
          <p:spPr>
            <a:xfrm rot="-5400000">
              <a:off x="5366325" y="2335504"/>
              <a:ext cx="25200" cy="5322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 name="Google Shape;194;p27"/>
            <p:cNvSpPr/>
            <p:nvPr/>
          </p:nvSpPr>
          <p:spPr>
            <a:xfrm rot="-5400000">
              <a:off x="4836311" y="2333254"/>
              <a:ext cx="25200" cy="5367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95" name="Google Shape;195;p27"/>
          <p:cNvSpPr txBox="1"/>
          <p:nvPr>
            <p:ph type="title"/>
          </p:nvPr>
        </p:nvSpPr>
        <p:spPr>
          <a:xfrm>
            <a:off x="730000" y="1318650"/>
            <a:ext cx="3300900" cy="1687200"/>
          </a:xfrm>
          <a:prstGeom prst="rect">
            <a:avLst/>
          </a:prstGeom>
        </p:spPr>
        <p:txBody>
          <a:bodyPr anchorCtr="0" anchor="t" bIns="91425" lIns="91425" spcFirstLastPara="1" rIns="91425" wrap="square" tIns="91425">
            <a:noAutofit/>
          </a:bodyPr>
          <a:lstStyle>
            <a:lvl1pPr lvl="0" rtl="0">
              <a:spcBef>
                <a:spcPts val="0"/>
              </a:spcBef>
              <a:spcAft>
                <a:spcPts val="0"/>
              </a:spcAft>
              <a:buClr>
                <a:schemeClr val="dk2"/>
              </a:buClr>
              <a:buSzPts val="2600"/>
              <a:buNone/>
              <a:defRPr sz="2600">
                <a:solidFill>
                  <a:schemeClr val="dk2"/>
                </a:solidFill>
              </a:defRPr>
            </a:lvl1pPr>
            <a:lvl2pPr lvl="1" rtl="0">
              <a:spcBef>
                <a:spcPts val="0"/>
              </a:spcBef>
              <a:spcAft>
                <a:spcPts val="0"/>
              </a:spcAft>
              <a:buClr>
                <a:schemeClr val="dk2"/>
              </a:buClr>
              <a:buSzPts val="2600"/>
              <a:buNone/>
              <a:defRPr sz="2600">
                <a:solidFill>
                  <a:schemeClr val="dk2"/>
                </a:solidFill>
              </a:defRPr>
            </a:lvl2pPr>
            <a:lvl3pPr lvl="2" rtl="0">
              <a:spcBef>
                <a:spcPts val="0"/>
              </a:spcBef>
              <a:spcAft>
                <a:spcPts val="0"/>
              </a:spcAft>
              <a:buClr>
                <a:schemeClr val="dk2"/>
              </a:buClr>
              <a:buSzPts val="2600"/>
              <a:buNone/>
              <a:defRPr sz="2600">
                <a:solidFill>
                  <a:schemeClr val="dk2"/>
                </a:solidFill>
              </a:defRPr>
            </a:lvl3pPr>
            <a:lvl4pPr lvl="3" rtl="0">
              <a:spcBef>
                <a:spcPts val="0"/>
              </a:spcBef>
              <a:spcAft>
                <a:spcPts val="0"/>
              </a:spcAft>
              <a:buClr>
                <a:schemeClr val="dk2"/>
              </a:buClr>
              <a:buSzPts val="2600"/>
              <a:buNone/>
              <a:defRPr sz="2600">
                <a:solidFill>
                  <a:schemeClr val="dk2"/>
                </a:solidFill>
              </a:defRPr>
            </a:lvl4pPr>
            <a:lvl5pPr lvl="4" rtl="0">
              <a:spcBef>
                <a:spcPts val="0"/>
              </a:spcBef>
              <a:spcAft>
                <a:spcPts val="0"/>
              </a:spcAft>
              <a:buClr>
                <a:schemeClr val="dk2"/>
              </a:buClr>
              <a:buSzPts val="2600"/>
              <a:buNone/>
              <a:defRPr sz="2600">
                <a:solidFill>
                  <a:schemeClr val="dk2"/>
                </a:solidFill>
              </a:defRPr>
            </a:lvl5pPr>
            <a:lvl6pPr lvl="5" rtl="0">
              <a:spcBef>
                <a:spcPts val="0"/>
              </a:spcBef>
              <a:spcAft>
                <a:spcPts val="0"/>
              </a:spcAft>
              <a:buClr>
                <a:schemeClr val="dk2"/>
              </a:buClr>
              <a:buSzPts val="2600"/>
              <a:buNone/>
              <a:defRPr sz="2600">
                <a:solidFill>
                  <a:schemeClr val="dk2"/>
                </a:solidFill>
              </a:defRPr>
            </a:lvl6pPr>
            <a:lvl7pPr lvl="6" rtl="0">
              <a:spcBef>
                <a:spcPts val="0"/>
              </a:spcBef>
              <a:spcAft>
                <a:spcPts val="0"/>
              </a:spcAft>
              <a:buClr>
                <a:schemeClr val="dk2"/>
              </a:buClr>
              <a:buSzPts val="2600"/>
              <a:buNone/>
              <a:defRPr sz="2600">
                <a:solidFill>
                  <a:schemeClr val="dk2"/>
                </a:solidFill>
              </a:defRPr>
            </a:lvl7pPr>
            <a:lvl8pPr lvl="7" rtl="0">
              <a:spcBef>
                <a:spcPts val="0"/>
              </a:spcBef>
              <a:spcAft>
                <a:spcPts val="0"/>
              </a:spcAft>
              <a:buClr>
                <a:schemeClr val="dk2"/>
              </a:buClr>
              <a:buSzPts val="2600"/>
              <a:buNone/>
              <a:defRPr sz="2600">
                <a:solidFill>
                  <a:schemeClr val="dk2"/>
                </a:solidFill>
              </a:defRPr>
            </a:lvl8pPr>
            <a:lvl9pPr lvl="8" rtl="0">
              <a:spcBef>
                <a:spcPts val="0"/>
              </a:spcBef>
              <a:spcAft>
                <a:spcPts val="0"/>
              </a:spcAft>
              <a:buClr>
                <a:schemeClr val="dk2"/>
              </a:buClr>
              <a:buSzPts val="2600"/>
              <a:buNone/>
              <a:defRPr sz="2600">
                <a:solidFill>
                  <a:schemeClr val="dk2"/>
                </a:solidFill>
              </a:defRPr>
            </a:lvl9pPr>
          </a:lstStyle>
          <a:p/>
        </p:txBody>
      </p:sp>
      <p:sp>
        <p:nvSpPr>
          <p:cNvPr id="196" name="Google Shape;196;p27"/>
          <p:cNvSpPr txBox="1"/>
          <p:nvPr>
            <p:ph idx="1" type="subTitle"/>
          </p:nvPr>
        </p:nvSpPr>
        <p:spPr>
          <a:xfrm>
            <a:off x="724950" y="3161525"/>
            <a:ext cx="3300900" cy="7590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600"/>
              <a:buNone/>
              <a:defRPr sz="1600"/>
            </a:lvl1pPr>
            <a:lvl2pPr lvl="1" rtl="0">
              <a:lnSpc>
                <a:spcPct val="100000"/>
              </a:lnSpc>
              <a:spcBef>
                <a:spcPts val="0"/>
              </a:spcBef>
              <a:spcAft>
                <a:spcPts val="0"/>
              </a:spcAft>
              <a:buSzPts val="1600"/>
              <a:buNone/>
              <a:defRPr sz="1600"/>
            </a:lvl2pPr>
            <a:lvl3pPr lvl="2" rtl="0">
              <a:lnSpc>
                <a:spcPct val="100000"/>
              </a:lnSpc>
              <a:spcBef>
                <a:spcPts val="0"/>
              </a:spcBef>
              <a:spcAft>
                <a:spcPts val="0"/>
              </a:spcAft>
              <a:buSzPts val="1600"/>
              <a:buNone/>
              <a:defRPr sz="1600"/>
            </a:lvl3pPr>
            <a:lvl4pPr lvl="3" rtl="0">
              <a:lnSpc>
                <a:spcPct val="100000"/>
              </a:lnSpc>
              <a:spcBef>
                <a:spcPts val="0"/>
              </a:spcBef>
              <a:spcAft>
                <a:spcPts val="0"/>
              </a:spcAft>
              <a:buSzPts val="1600"/>
              <a:buNone/>
              <a:defRPr sz="1600"/>
            </a:lvl4pPr>
            <a:lvl5pPr lvl="4" rtl="0">
              <a:lnSpc>
                <a:spcPct val="100000"/>
              </a:lnSpc>
              <a:spcBef>
                <a:spcPts val="0"/>
              </a:spcBef>
              <a:spcAft>
                <a:spcPts val="0"/>
              </a:spcAft>
              <a:buSzPts val="1600"/>
              <a:buNone/>
              <a:defRPr sz="1600"/>
            </a:lvl5pPr>
            <a:lvl6pPr lvl="5" rtl="0">
              <a:lnSpc>
                <a:spcPct val="100000"/>
              </a:lnSpc>
              <a:spcBef>
                <a:spcPts val="0"/>
              </a:spcBef>
              <a:spcAft>
                <a:spcPts val="0"/>
              </a:spcAft>
              <a:buSzPts val="1600"/>
              <a:buNone/>
              <a:defRPr sz="1600"/>
            </a:lvl6pPr>
            <a:lvl7pPr lvl="6" rtl="0">
              <a:lnSpc>
                <a:spcPct val="100000"/>
              </a:lnSpc>
              <a:spcBef>
                <a:spcPts val="0"/>
              </a:spcBef>
              <a:spcAft>
                <a:spcPts val="0"/>
              </a:spcAft>
              <a:buSzPts val="1600"/>
              <a:buNone/>
              <a:defRPr sz="1600"/>
            </a:lvl7pPr>
            <a:lvl8pPr lvl="7" rtl="0">
              <a:lnSpc>
                <a:spcPct val="100000"/>
              </a:lnSpc>
              <a:spcBef>
                <a:spcPts val="0"/>
              </a:spcBef>
              <a:spcAft>
                <a:spcPts val="0"/>
              </a:spcAft>
              <a:buSzPts val="1600"/>
              <a:buNone/>
              <a:defRPr sz="1600"/>
            </a:lvl8pPr>
            <a:lvl9pPr lvl="8" rtl="0">
              <a:lnSpc>
                <a:spcPct val="100000"/>
              </a:lnSpc>
              <a:spcBef>
                <a:spcPts val="0"/>
              </a:spcBef>
              <a:spcAft>
                <a:spcPts val="0"/>
              </a:spcAft>
              <a:buSzPts val="1600"/>
              <a:buNone/>
              <a:defRPr sz="1600"/>
            </a:lvl9pPr>
          </a:lstStyle>
          <a:p/>
        </p:txBody>
      </p:sp>
      <p:sp>
        <p:nvSpPr>
          <p:cNvPr id="197" name="Google Shape;197;p27"/>
          <p:cNvSpPr txBox="1"/>
          <p:nvPr>
            <p:ph idx="2" type="body"/>
          </p:nvPr>
        </p:nvSpPr>
        <p:spPr>
          <a:xfrm>
            <a:off x="5174225" y="1352625"/>
            <a:ext cx="3374400" cy="3025500"/>
          </a:xfrm>
          <a:prstGeom prst="rect">
            <a:avLst/>
          </a:prstGeom>
        </p:spPr>
        <p:txBody>
          <a:bodyPr anchorCtr="0" anchor="t" bIns="91425" lIns="91425" spcFirstLastPara="1" rIns="91425" wrap="square" tIns="91425">
            <a:noAutofit/>
          </a:bodyPr>
          <a:lstStyle>
            <a:lvl1pPr indent="-311150" lvl="0" marL="457200" rtl="0">
              <a:spcBef>
                <a:spcPts val="0"/>
              </a:spcBef>
              <a:spcAft>
                <a:spcPts val="0"/>
              </a:spcAft>
              <a:buSzPts val="1300"/>
              <a:buChar char="●"/>
              <a:defRPr/>
            </a:lvl1pPr>
            <a:lvl2pPr indent="-298450" lvl="1" marL="914400" rtl="0">
              <a:spcBef>
                <a:spcPts val="1600"/>
              </a:spcBef>
              <a:spcAft>
                <a:spcPts val="0"/>
              </a:spcAft>
              <a:buSzPts val="1100"/>
              <a:buChar char="○"/>
              <a:defRPr/>
            </a:lvl2pPr>
            <a:lvl3pPr indent="-298450" lvl="2" marL="1371600" rtl="0">
              <a:spcBef>
                <a:spcPts val="1600"/>
              </a:spcBef>
              <a:spcAft>
                <a:spcPts val="0"/>
              </a:spcAft>
              <a:buSzPts val="1100"/>
              <a:buChar char="■"/>
              <a:defRPr/>
            </a:lvl3pPr>
            <a:lvl4pPr indent="-298450" lvl="3" marL="1828800" rtl="0">
              <a:spcBef>
                <a:spcPts val="1600"/>
              </a:spcBef>
              <a:spcAft>
                <a:spcPts val="0"/>
              </a:spcAft>
              <a:buSzPts val="1100"/>
              <a:buChar char="●"/>
              <a:defRPr/>
            </a:lvl4pPr>
            <a:lvl5pPr indent="-298450" lvl="4" marL="2286000" rtl="0">
              <a:spcBef>
                <a:spcPts val="1600"/>
              </a:spcBef>
              <a:spcAft>
                <a:spcPts val="0"/>
              </a:spcAft>
              <a:buSzPts val="1100"/>
              <a:buChar char="○"/>
              <a:defRPr/>
            </a:lvl5pPr>
            <a:lvl6pPr indent="-298450" lvl="5" marL="2743200" rtl="0">
              <a:spcBef>
                <a:spcPts val="1600"/>
              </a:spcBef>
              <a:spcAft>
                <a:spcPts val="0"/>
              </a:spcAft>
              <a:buSzPts val="1100"/>
              <a:buChar char="■"/>
              <a:defRPr/>
            </a:lvl6pPr>
            <a:lvl7pPr indent="-298450" lvl="6" marL="3200400" rtl="0">
              <a:spcBef>
                <a:spcPts val="1600"/>
              </a:spcBef>
              <a:spcAft>
                <a:spcPts val="0"/>
              </a:spcAft>
              <a:buSzPts val="1100"/>
              <a:buChar char="●"/>
              <a:defRPr/>
            </a:lvl7pPr>
            <a:lvl8pPr indent="-298450" lvl="7" marL="3657600" rtl="0">
              <a:spcBef>
                <a:spcPts val="1600"/>
              </a:spcBef>
              <a:spcAft>
                <a:spcPts val="0"/>
              </a:spcAft>
              <a:buSzPts val="1100"/>
              <a:buChar char="○"/>
              <a:defRPr/>
            </a:lvl8pPr>
            <a:lvl9pPr indent="-298450" lvl="8" marL="4114800" rtl="0">
              <a:spcBef>
                <a:spcPts val="1600"/>
              </a:spcBef>
              <a:spcAft>
                <a:spcPts val="1600"/>
              </a:spcAft>
              <a:buSzPts val="1100"/>
              <a:buChar char="■"/>
              <a:defRPr/>
            </a:lvl9pPr>
          </a:lstStyle>
          <a:p/>
        </p:txBody>
      </p:sp>
      <p:sp>
        <p:nvSpPr>
          <p:cNvPr id="198" name="Google Shape;198;p27"/>
          <p:cNvSpPr txBox="1"/>
          <p:nvPr>
            <p:ph idx="12" type="sldNum"/>
          </p:nvPr>
        </p:nvSpPr>
        <p:spPr>
          <a:xfrm>
            <a:off x="8536302" y="4749851"/>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199" name="Shape 199"/>
        <p:cNvGrpSpPr/>
        <p:nvPr/>
      </p:nvGrpSpPr>
      <p:grpSpPr>
        <a:xfrm>
          <a:off x="0" y="0"/>
          <a:ext cx="0" cy="0"/>
          <a:chOff x="0" y="0"/>
          <a:chExt cx="0" cy="0"/>
        </a:xfrm>
      </p:grpSpPr>
      <p:sp>
        <p:nvSpPr>
          <p:cNvPr id="200" name="Google Shape;200;p28"/>
          <p:cNvSpPr txBox="1"/>
          <p:nvPr>
            <p:ph idx="1" type="body"/>
          </p:nvPr>
        </p:nvSpPr>
        <p:spPr>
          <a:xfrm>
            <a:off x="724950" y="4372551"/>
            <a:ext cx="7697400" cy="460500"/>
          </a:xfrm>
          <a:prstGeom prst="rect">
            <a:avLst/>
          </a:prstGeom>
        </p:spPr>
        <p:txBody>
          <a:bodyPr anchorCtr="0" anchor="ctr" bIns="91425" lIns="91425" spcFirstLastPara="1" rIns="91425" wrap="square" tIns="91425">
            <a:noAutofit/>
          </a:bodyPr>
          <a:lstStyle>
            <a:lvl1pPr indent="-228600" lvl="0" marL="457200" rtl="0">
              <a:lnSpc>
                <a:spcPct val="100000"/>
              </a:lnSpc>
              <a:spcBef>
                <a:spcPts val="0"/>
              </a:spcBef>
              <a:spcAft>
                <a:spcPts val="0"/>
              </a:spcAft>
              <a:buSzPts val="1300"/>
              <a:buNone/>
              <a:defRPr/>
            </a:lvl1pPr>
          </a:lstStyle>
          <a:p/>
        </p:txBody>
      </p:sp>
      <p:sp>
        <p:nvSpPr>
          <p:cNvPr id="201" name="Google Shape;201;p28"/>
          <p:cNvSpPr txBox="1"/>
          <p:nvPr>
            <p:ph idx="12" type="sldNum"/>
          </p:nvPr>
        </p:nvSpPr>
        <p:spPr>
          <a:xfrm>
            <a:off x="8536302" y="4749851"/>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bg>
      <p:bgPr>
        <a:solidFill>
          <a:schemeClr val="dk1"/>
        </a:solidFill>
      </p:bgPr>
    </p:bg>
    <p:spTree>
      <p:nvGrpSpPr>
        <p:cNvPr id="202" name="Shape 202"/>
        <p:cNvGrpSpPr/>
        <p:nvPr/>
      </p:nvGrpSpPr>
      <p:grpSpPr>
        <a:xfrm>
          <a:off x="0" y="0"/>
          <a:ext cx="0" cy="0"/>
          <a:chOff x="0" y="0"/>
          <a:chExt cx="0" cy="0"/>
        </a:xfrm>
      </p:grpSpPr>
      <p:grpSp>
        <p:nvGrpSpPr>
          <p:cNvPr id="203" name="Google Shape;203;p29"/>
          <p:cNvGrpSpPr/>
          <p:nvPr/>
        </p:nvGrpSpPr>
        <p:grpSpPr>
          <a:xfrm>
            <a:off x="830392" y="4169130"/>
            <a:ext cx="745763" cy="45826"/>
            <a:chOff x="4580561" y="2589004"/>
            <a:chExt cx="1064464" cy="25200"/>
          </a:xfrm>
        </p:grpSpPr>
        <p:sp>
          <p:nvSpPr>
            <p:cNvPr id="204" name="Google Shape;204;p29"/>
            <p:cNvSpPr/>
            <p:nvPr/>
          </p:nvSpPr>
          <p:spPr>
            <a:xfrm rot="-5400000">
              <a:off x="5366325" y="2335504"/>
              <a:ext cx="25200" cy="5322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 name="Google Shape;205;p29"/>
            <p:cNvSpPr/>
            <p:nvPr/>
          </p:nvSpPr>
          <p:spPr>
            <a:xfrm rot="-5400000">
              <a:off x="4836311" y="2333254"/>
              <a:ext cx="25200" cy="5367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06" name="Google Shape;206;p29"/>
          <p:cNvSpPr txBox="1"/>
          <p:nvPr>
            <p:ph hasCustomPrompt="1" type="title"/>
          </p:nvPr>
        </p:nvSpPr>
        <p:spPr>
          <a:xfrm>
            <a:off x="729450" y="733950"/>
            <a:ext cx="7688400" cy="1244700"/>
          </a:xfrm>
          <a:prstGeom prst="rect">
            <a:avLst/>
          </a:prstGeom>
        </p:spPr>
        <p:txBody>
          <a:bodyPr anchorCtr="0" anchor="t" bIns="91425" lIns="91425" spcFirstLastPara="1" rIns="91425" wrap="square" tIns="91425">
            <a:noAutofit/>
          </a:bodyPr>
          <a:lstStyle>
            <a:lvl1pPr lvl="0" rtl="0">
              <a:spcBef>
                <a:spcPts val="0"/>
              </a:spcBef>
              <a:spcAft>
                <a:spcPts val="0"/>
              </a:spcAft>
              <a:buClr>
                <a:schemeClr val="lt1"/>
              </a:buClr>
              <a:buSzPts val="8000"/>
              <a:buNone/>
              <a:defRPr sz="8000">
                <a:solidFill>
                  <a:schemeClr val="lt1"/>
                </a:solidFill>
              </a:defRPr>
            </a:lvl1pPr>
            <a:lvl2pPr lvl="1" rtl="0">
              <a:spcBef>
                <a:spcPts val="0"/>
              </a:spcBef>
              <a:spcAft>
                <a:spcPts val="0"/>
              </a:spcAft>
              <a:buClr>
                <a:schemeClr val="lt1"/>
              </a:buClr>
              <a:buSzPts val="8000"/>
              <a:buNone/>
              <a:defRPr sz="8000">
                <a:solidFill>
                  <a:schemeClr val="lt1"/>
                </a:solidFill>
              </a:defRPr>
            </a:lvl2pPr>
            <a:lvl3pPr lvl="2" rtl="0">
              <a:spcBef>
                <a:spcPts val="0"/>
              </a:spcBef>
              <a:spcAft>
                <a:spcPts val="0"/>
              </a:spcAft>
              <a:buClr>
                <a:schemeClr val="lt1"/>
              </a:buClr>
              <a:buSzPts val="8000"/>
              <a:buNone/>
              <a:defRPr sz="8000">
                <a:solidFill>
                  <a:schemeClr val="lt1"/>
                </a:solidFill>
              </a:defRPr>
            </a:lvl3pPr>
            <a:lvl4pPr lvl="3" rtl="0">
              <a:spcBef>
                <a:spcPts val="0"/>
              </a:spcBef>
              <a:spcAft>
                <a:spcPts val="0"/>
              </a:spcAft>
              <a:buClr>
                <a:schemeClr val="lt1"/>
              </a:buClr>
              <a:buSzPts val="8000"/>
              <a:buNone/>
              <a:defRPr sz="8000">
                <a:solidFill>
                  <a:schemeClr val="lt1"/>
                </a:solidFill>
              </a:defRPr>
            </a:lvl4pPr>
            <a:lvl5pPr lvl="4" rtl="0">
              <a:spcBef>
                <a:spcPts val="0"/>
              </a:spcBef>
              <a:spcAft>
                <a:spcPts val="0"/>
              </a:spcAft>
              <a:buClr>
                <a:schemeClr val="lt1"/>
              </a:buClr>
              <a:buSzPts val="8000"/>
              <a:buNone/>
              <a:defRPr sz="8000">
                <a:solidFill>
                  <a:schemeClr val="lt1"/>
                </a:solidFill>
              </a:defRPr>
            </a:lvl5pPr>
            <a:lvl6pPr lvl="5" rtl="0">
              <a:spcBef>
                <a:spcPts val="0"/>
              </a:spcBef>
              <a:spcAft>
                <a:spcPts val="0"/>
              </a:spcAft>
              <a:buClr>
                <a:schemeClr val="lt1"/>
              </a:buClr>
              <a:buSzPts val="8000"/>
              <a:buNone/>
              <a:defRPr sz="8000">
                <a:solidFill>
                  <a:schemeClr val="lt1"/>
                </a:solidFill>
              </a:defRPr>
            </a:lvl6pPr>
            <a:lvl7pPr lvl="6" rtl="0">
              <a:spcBef>
                <a:spcPts val="0"/>
              </a:spcBef>
              <a:spcAft>
                <a:spcPts val="0"/>
              </a:spcAft>
              <a:buClr>
                <a:schemeClr val="lt1"/>
              </a:buClr>
              <a:buSzPts val="8000"/>
              <a:buNone/>
              <a:defRPr sz="8000">
                <a:solidFill>
                  <a:schemeClr val="lt1"/>
                </a:solidFill>
              </a:defRPr>
            </a:lvl7pPr>
            <a:lvl8pPr lvl="7" rtl="0">
              <a:spcBef>
                <a:spcPts val="0"/>
              </a:spcBef>
              <a:spcAft>
                <a:spcPts val="0"/>
              </a:spcAft>
              <a:buClr>
                <a:schemeClr val="lt1"/>
              </a:buClr>
              <a:buSzPts val="8000"/>
              <a:buNone/>
              <a:defRPr sz="8000">
                <a:solidFill>
                  <a:schemeClr val="lt1"/>
                </a:solidFill>
              </a:defRPr>
            </a:lvl8pPr>
            <a:lvl9pPr lvl="8" rtl="0">
              <a:spcBef>
                <a:spcPts val="0"/>
              </a:spcBef>
              <a:spcAft>
                <a:spcPts val="0"/>
              </a:spcAft>
              <a:buClr>
                <a:schemeClr val="lt1"/>
              </a:buClr>
              <a:buSzPts val="8000"/>
              <a:buNone/>
              <a:defRPr sz="8000">
                <a:solidFill>
                  <a:schemeClr val="lt1"/>
                </a:solidFill>
              </a:defRPr>
            </a:lvl9pPr>
          </a:lstStyle>
          <a:p>
            <a:r>
              <a:t>xx%</a:t>
            </a:r>
          </a:p>
        </p:txBody>
      </p:sp>
      <p:sp>
        <p:nvSpPr>
          <p:cNvPr id="207" name="Google Shape;207;p29"/>
          <p:cNvSpPr txBox="1"/>
          <p:nvPr>
            <p:ph idx="1" type="body"/>
          </p:nvPr>
        </p:nvSpPr>
        <p:spPr>
          <a:xfrm>
            <a:off x="729450" y="2272888"/>
            <a:ext cx="7688400" cy="1580400"/>
          </a:xfrm>
          <a:prstGeom prst="rect">
            <a:avLst/>
          </a:prstGeom>
        </p:spPr>
        <p:txBody>
          <a:bodyPr anchorCtr="0" anchor="t" bIns="91425" lIns="91425" spcFirstLastPara="1" rIns="91425" wrap="square" tIns="91425">
            <a:noAutofit/>
          </a:bodyPr>
          <a:lstStyle>
            <a:lvl1pPr indent="-311150" lvl="0" marL="457200" rtl="0">
              <a:spcBef>
                <a:spcPts val="0"/>
              </a:spcBef>
              <a:spcAft>
                <a:spcPts val="0"/>
              </a:spcAft>
              <a:buClr>
                <a:schemeClr val="lt1"/>
              </a:buClr>
              <a:buSzPts val="1300"/>
              <a:buChar char="●"/>
              <a:defRPr>
                <a:solidFill>
                  <a:schemeClr val="lt1"/>
                </a:solidFill>
              </a:defRPr>
            </a:lvl1pPr>
            <a:lvl2pPr indent="-298450" lvl="1" marL="914400" rtl="0">
              <a:spcBef>
                <a:spcPts val="1600"/>
              </a:spcBef>
              <a:spcAft>
                <a:spcPts val="0"/>
              </a:spcAft>
              <a:buClr>
                <a:schemeClr val="lt1"/>
              </a:buClr>
              <a:buSzPts val="1100"/>
              <a:buChar char="○"/>
              <a:defRPr>
                <a:solidFill>
                  <a:schemeClr val="lt1"/>
                </a:solidFill>
              </a:defRPr>
            </a:lvl2pPr>
            <a:lvl3pPr indent="-298450" lvl="2" marL="1371600" rtl="0">
              <a:spcBef>
                <a:spcPts val="1600"/>
              </a:spcBef>
              <a:spcAft>
                <a:spcPts val="0"/>
              </a:spcAft>
              <a:buClr>
                <a:schemeClr val="lt1"/>
              </a:buClr>
              <a:buSzPts val="1100"/>
              <a:buChar char="■"/>
              <a:defRPr>
                <a:solidFill>
                  <a:schemeClr val="lt1"/>
                </a:solidFill>
              </a:defRPr>
            </a:lvl3pPr>
            <a:lvl4pPr indent="-298450" lvl="3" marL="1828800" rtl="0">
              <a:spcBef>
                <a:spcPts val="1600"/>
              </a:spcBef>
              <a:spcAft>
                <a:spcPts val="0"/>
              </a:spcAft>
              <a:buClr>
                <a:schemeClr val="lt1"/>
              </a:buClr>
              <a:buSzPts val="1100"/>
              <a:buChar char="●"/>
              <a:defRPr>
                <a:solidFill>
                  <a:schemeClr val="lt1"/>
                </a:solidFill>
              </a:defRPr>
            </a:lvl4pPr>
            <a:lvl5pPr indent="-298450" lvl="4" marL="2286000" rtl="0">
              <a:spcBef>
                <a:spcPts val="1600"/>
              </a:spcBef>
              <a:spcAft>
                <a:spcPts val="0"/>
              </a:spcAft>
              <a:buClr>
                <a:schemeClr val="lt1"/>
              </a:buClr>
              <a:buSzPts val="1100"/>
              <a:buChar char="○"/>
              <a:defRPr>
                <a:solidFill>
                  <a:schemeClr val="lt1"/>
                </a:solidFill>
              </a:defRPr>
            </a:lvl5pPr>
            <a:lvl6pPr indent="-298450" lvl="5" marL="2743200" rtl="0">
              <a:spcBef>
                <a:spcPts val="1600"/>
              </a:spcBef>
              <a:spcAft>
                <a:spcPts val="0"/>
              </a:spcAft>
              <a:buClr>
                <a:schemeClr val="lt1"/>
              </a:buClr>
              <a:buSzPts val="1100"/>
              <a:buChar char="■"/>
              <a:defRPr>
                <a:solidFill>
                  <a:schemeClr val="lt1"/>
                </a:solidFill>
              </a:defRPr>
            </a:lvl6pPr>
            <a:lvl7pPr indent="-298450" lvl="6" marL="3200400" rtl="0">
              <a:spcBef>
                <a:spcPts val="1600"/>
              </a:spcBef>
              <a:spcAft>
                <a:spcPts val="0"/>
              </a:spcAft>
              <a:buClr>
                <a:schemeClr val="lt1"/>
              </a:buClr>
              <a:buSzPts val="1100"/>
              <a:buChar char="●"/>
              <a:defRPr>
                <a:solidFill>
                  <a:schemeClr val="lt1"/>
                </a:solidFill>
              </a:defRPr>
            </a:lvl7pPr>
            <a:lvl8pPr indent="-298450" lvl="7" marL="3657600" rtl="0">
              <a:spcBef>
                <a:spcPts val="1600"/>
              </a:spcBef>
              <a:spcAft>
                <a:spcPts val="0"/>
              </a:spcAft>
              <a:buClr>
                <a:schemeClr val="lt1"/>
              </a:buClr>
              <a:buSzPts val="1100"/>
              <a:buChar char="○"/>
              <a:defRPr>
                <a:solidFill>
                  <a:schemeClr val="lt1"/>
                </a:solidFill>
              </a:defRPr>
            </a:lvl8pPr>
            <a:lvl9pPr indent="-298450" lvl="8" marL="4114800" rtl="0">
              <a:spcBef>
                <a:spcPts val="1600"/>
              </a:spcBef>
              <a:spcAft>
                <a:spcPts val="1600"/>
              </a:spcAft>
              <a:buClr>
                <a:schemeClr val="lt1"/>
              </a:buClr>
              <a:buSzPts val="1100"/>
              <a:buChar char="■"/>
              <a:defRPr>
                <a:solidFill>
                  <a:schemeClr val="lt1"/>
                </a:solidFill>
              </a:defRPr>
            </a:lvl9pPr>
          </a:lstStyle>
          <a:p/>
        </p:txBody>
      </p:sp>
      <p:sp>
        <p:nvSpPr>
          <p:cNvPr id="208" name="Google Shape;208;p29"/>
          <p:cNvSpPr txBox="1"/>
          <p:nvPr>
            <p:ph idx="12" type="sldNum"/>
          </p:nvPr>
        </p:nvSpPr>
        <p:spPr>
          <a:xfrm>
            <a:off x="8536302" y="4749851"/>
            <a:ext cx="548700" cy="393600"/>
          </a:xfrm>
          <a:prstGeom prst="rect">
            <a:avLst/>
          </a:prstGeom>
        </p:spPr>
        <p:txBody>
          <a:bodyPr anchorCtr="0" anchor="ctr" bIns="91425" lIns="91425" spcFirstLastPara="1" rIns="91425" wrap="square" tIns="91425">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09" name="Shape 209"/>
        <p:cNvGrpSpPr/>
        <p:nvPr/>
      </p:nvGrpSpPr>
      <p:grpSpPr>
        <a:xfrm>
          <a:off x="0" y="0"/>
          <a:ext cx="0" cy="0"/>
          <a:chOff x="0" y="0"/>
          <a:chExt cx="0" cy="0"/>
        </a:xfrm>
      </p:grpSpPr>
      <p:sp>
        <p:nvSpPr>
          <p:cNvPr id="210" name="Google Shape;210;p30"/>
          <p:cNvSpPr txBox="1"/>
          <p:nvPr>
            <p:ph idx="12" type="sldNum"/>
          </p:nvPr>
        </p:nvSpPr>
        <p:spPr>
          <a:xfrm>
            <a:off x="8536302" y="4749851"/>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11" name="Shape 211"/>
        <p:cNvGrpSpPr/>
        <p:nvPr/>
      </p:nvGrpSpPr>
      <p:grpSpPr>
        <a:xfrm>
          <a:off x="0" y="0"/>
          <a:ext cx="0" cy="0"/>
          <a:chOff x="0" y="0"/>
          <a:chExt cx="0" cy="0"/>
        </a:xfrm>
      </p:grpSpPr>
      <p:sp>
        <p:nvSpPr>
          <p:cNvPr id="212" name="Google Shape;212;p31"/>
          <p:cNvSpPr txBox="1"/>
          <p:nvPr>
            <p:ph type="title"/>
          </p:nvPr>
        </p:nvSpPr>
        <p:spPr>
          <a:xfrm>
            <a:off x="457200" y="205978"/>
            <a:ext cx="7620000" cy="857400"/>
          </a:xfrm>
          <a:prstGeom prst="rect">
            <a:avLst/>
          </a:prstGeom>
          <a:noFill/>
          <a:ln>
            <a:noFill/>
          </a:ln>
        </p:spPr>
        <p:txBody>
          <a:bodyPr anchorCtr="0" anchor="ctr" bIns="91425" lIns="91425" spcFirstLastPara="1" rIns="91425" wrap="square" tIns="91425">
            <a:noAutofit/>
          </a:bodyPr>
          <a:lstStyle>
            <a:lvl1pPr indent="0" lvl="0" marL="0" marR="0" rtl="0" algn="l">
              <a:spcBef>
                <a:spcPts val="0"/>
              </a:spcBef>
              <a:spcAft>
                <a:spcPts val="0"/>
              </a:spcAft>
              <a:buClr>
                <a:schemeClr val="dk2"/>
              </a:buClr>
              <a:buSzPts val="2800"/>
              <a:buFont typeface="Cambria"/>
              <a:buNone/>
              <a:defRPr b="0" i="0" sz="4600" u="none" cap="none" strike="noStrike">
                <a:solidFill>
                  <a:schemeClr val="dk2"/>
                </a:solidFill>
                <a:latin typeface="Cambria"/>
                <a:ea typeface="Cambria"/>
                <a:cs typeface="Cambria"/>
                <a:sym typeface="Cambria"/>
              </a:defRPr>
            </a:lvl1pPr>
            <a:lvl2pPr indent="0" lvl="1" rtl="0">
              <a:spcBef>
                <a:spcPts val="0"/>
              </a:spcBef>
              <a:spcAft>
                <a:spcPts val="0"/>
              </a:spcAft>
              <a:buSzPts val="2800"/>
              <a:buNone/>
              <a:defRPr sz="1800"/>
            </a:lvl2pPr>
            <a:lvl3pPr indent="0" lvl="2" rtl="0">
              <a:spcBef>
                <a:spcPts val="0"/>
              </a:spcBef>
              <a:spcAft>
                <a:spcPts val="0"/>
              </a:spcAft>
              <a:buSzPts val="2800"/>
              <a:buNone/>
              <a:defRPr sz="1800"/>
            </a:lvl3pPr>
            <a:lvl4pPr indent="0" lvl="3" rtl="0">
              <a:spcBef>
                <a:spcPts val="0"/>
              </a:spcBef>
              <a:spcAft>
                <a:spcPts val="0"/>
              </a:spcAft>
              <a:buSzPts val="2800"/>
              <a:buNone/>
              <a:defRPr sz="1800"/>
            </a:lvl4pPr>
            <a:lvl5pPr indent="0" lvl="4" rtl="0">
              <a:spcBef>
                <a:spcPts val="0"/>
              </a:spcBef>
              <a:spcAft>
                <a:spcPts val="0"/>
              </a:spcAft>
              <a:buSzPts val="2800"/>
              <a:buNone/>
              <a:defRPr sz="1800"/>
            </a:lvl5pPr>
            <a:lvl6pPr indent="0" lvl="5" rtl="0">
              <a:spcBef>
                <a:spcPts val="0"/>
              </a:spcBef>
              <a:spcAft>
                <a:spcPts val="0"/>
              </a:spcAft>
              <a:buSzPts val="2800"/>
              <a:buNone/>
              <a:defRPr sz="1800"/>
            </a:lvl6pPr>
            <a:lvl7pPr indent="0" lvl="6" rtl="0">
              <a:spcBef>
                <a:spcPts val="0"/>
              </a:spcBef>
              <a:spcAft>
                <a:spcPts val="0"/>
              </a:spcAft>
              <a:buSzPts val="2800"/>
              <a:buNone/>
              <a:defRPr sz="1800"/>
            </a:lvl7pPr>
            <a:lvl8pPr indent="0" lvl="7" rtl="0">
              <a:spcBef>
                <a:spcPts val="0"/>
              </a:spcBef>
              <a:spcAft>
                <a:spcPts val="0"/>
              </a:spcAft>
              <a:buSzPts val="2800"/>
              <a:buNone/>
              <a:defRPr sz="1800"/>
            </a:lvl8pPr>
            <a:lvl9pPr indent="0" lvl="8" rtl="0">
              <a:spcBef>
                <a:spcPts val="0"/>
              </a:spcBef>
              <a:spcAft>
                <a:spcPts val="0"/>
              </a:spcAft>
              <a:buSzPts val="2800"/>
              <a:buNone/>
              <a:defRPr sz="1800"/>
            </a:lvl9pPr>
          </a:lstStyle>
          <a:p/>
        </p:txBody>
      </p:sp>
      <p:sp>
        <p:nvSpPr>
          <p:cNvPr id="213" name="Google Shape;213;p31"/>
          <p:cNvSpPr txBox="1"/>
          <p:nvPr>
            <p:ph idx="1" type="body"/>
          </p:nvPr>
        </p:nvSpPr>
        <p:spPr>
          <a:xfrm>
            <a:off x="457200" y="1200150"/>
            <a:ext cx="7620000" cy="3600600"/>
          </a:xfrm>
          <a:prstGeom prst="rect">
            <a:avLst/>
          </a:prstGeom>
          <a:noFill/>
          <a:ln>
            <a:noFill/>
          </a:ln>
        </p:spPr>
        <p:txBody>
          <a:bodyPr anchorCtr="0" anchor="t" bIns="91425" lIns="91425" spcFirstLastPara="1" rIns="91425" wrap="square" tIns="91425">
            <a:noAutofit/>
          </a:bodyPr>
          <a:lstStyle>
            <a:lvl1pPr indent="-368300" lvl="0" marL="457200" marR="0" rtl="0" algn="l">
              <a:spcBef>
                <a:spcPts val="440"/>
              </a:spcBef>
              <a:spcAft>
                <a:spcPts val="0"/>
              </a:spcAft>
              <a:buClr>
                <a:schemeClr val="accent1"/>
              </a:buClr>
              <a:buSzPts val="2200"/>
              <a:buFont typeface="Arial"/>
              <a:buChar char="•"/>
              <a:defRPr b="0" i="0" sz="2200" u="none" cap="none" strike="noStrike">
                <a:solidFill>
                  <a:schemeClr val="dk1"/>
                </a:solidFill>
                <a:latin typeface="Calibri"/>
                <a:ea typeface="Calibri"/>
                <a:cs typeface="Calibri"/>
                <a:sym typeface="Calibri"/>
              </a:defRPr>
            </a:lvl1pPr>
            <a:lvl2pPr indent="-355600" lvl="1" marL="914400" marR="0" rtl="0" algn="l">
              <a:spcBef>
                <a:spcPts val="1600"/>
              </a:spcBef>
              <a:spcAft>
                <a:spcPts val="0"/>
              </a:spcAft>
              <a:buClr>
                <a:schemeClr val="accent2"/>
              </a:buClr>
              <a:buSzPts val="2000"/>
              <a:buFont typeface="Arial"/>
              <a:buChar char="•"/>
              <a:defRPr b="0" i="0" sz="2000" u="none" cap="none" strike="noStrike">
                <a:solidFill>
                  <a:schemeClr val="dk1"/>
                </a:solidFill>
                <a:latin typeface="Calibri"/>
                <a:ea typeface="Calibri"/>
                <a:cs typeface="Calibri"/>
                <a:sym typeface="Calibri"/>
              </a:defRPr>
            </a:lvl2pPr>
            <a:lvl3pPr indent="-342900" lvl="2" marL="1371600" marR="0" rtl="0" algn="l">
              <a:spcBef>
                <a:spcPts val="1600"/>
              </a:spcBef>
              <a:spcAft>
                <a:spcPts val="0"/>
              </a:spcAft>
              <a:buClr>
                <a:schemeClr val="accent3"/>
              </a:buClr>
              <a:buSzPts val="1800"/>
              <a:buFont typeface="Arial"/>
              <a:buChar char="•"/>
              <a:defRPr b="0" i="0" sz="1800" u="none" cap="none" strike="noStrike">
                <a:solidFill>
                  <a:schemeClr val="dk1"/>
                </a:solidFill>
                <a:latin typeface="Calibri"/>
                <a:ea typeface="Calibri"/>
                <a:cs typeface="Calibri"/>
                <a:sym typeface="Calibri"/>
              </a:defRPr>
            </a:lvl3pPr>
            <a:lvl4pPr indent="-330200" lvl="3" marL="1828800" marR="0" rtl="0" algn="l">
              <a:spcBef>
                <a:spcPts val="1600"/>
              </a:spcBef>
              <a:spcAft>
                <a:spcPts val="0"/>
              </a:spcAft>
              <a:buClr>
                <a:schemeClr val="accent4"/>
              </a:buClr>
              <a:buSzPts val="1600"/>
              <a:buFont typeface="Arial"/>
              <a:buChar char="•"/>
              <a:defRPr b="0" i="0" sz="1600" u="none" cap="none" strike="noStrike">
                <a:solidFill>
                  <a:schemeClr val="dk1"/>
                </a:solidFill>
                <a:latin typeface="Calibri"/>
                <a:ea typeface="Calibri"/>
                <a:cs typeface="Calibri"/>
                <a:sym typeface="Calibri"/>
              </a:defRPr>
            </a:lvl4pPr>
            <a:lvl5pPr indent="-317500" lvl="4" marL="2286000" marR="0" rtl="0" algn="l">
              <a:spcBef>
                <a:spcPts val="1600"/>
              </a:spcBef>
              <a:spcAft>
                <a:spcPts val="0"/>
              </a:spcAft>
              <a:buClr>
                <a:schemeClr val="accent5"/>
              </a:buClr>
              <a:buSzPts val="1400"/>
              <a:buFont typeface="Arial"/>
              <a:buChar char="•"/>
              <a:defRPr b="0" i="0" sz="1400" u="none" cap="none" strike="noStrike">
                <a:solidFill>
                  <a:schemeClr val="dk1"/>
                </a:solidFill>
                <a:latin typeface="Calibri"/>
                <a:ea typeface="Calibri"/>
                <a:cs typeface="Calibri"/>
                <a:sym typeface="Calibri"/>
              </a:defRPr>
            </a:lvl5pPr>
            <a:lvl6pPr indent="-317500" lvl="5" marL="2743200" marR="0" rtl="0" algn="l">
              <a:spcBef>
                <a:spcPts val="1600"/>
              </a:spcBef>
              <a:spcAft>
                <a:spcPts val="0"/>
              </a:spcAft>
              <a:buClr>
                <a:schemeClr val="accent1"/>
              </a:buClr>
              <a:buSzPts val="1400"/>
              <a:buFont typeface="Arial"/>
              <a:buChar char="•"/>
              <a:defRPr b="0" i="0" sz="1400" u="none" cap="none" strike="noStrike">
                <a:solidFill>
                  <a:schemeClr val="dk1"/>
                </a:solidFill>
                <a:latin typeface="Calibri"/>
                <a:ea typeface="Calibri"/>
                <a:cs typeface="Calibri"/>
                <a:sym typeface="Calibri"/>
              </a:defRPr>
            </a:lvl6pPr>
            <a:lvl7pPr indent="-317500" lvl="6" marL="3200400" marR="0" rtl="0" algn="l">
              <a:spcBef>
                <a:spcPts val="1600"/>
              </a:spcBef>
              <a:spcAft>
                <a:spcPts val="0"/>
              </a:spcAft>
              <a:buClr>
                <a:schemeClr val="accent2"/>
              </a:buClr>
              <a:buSzPts val="1400"/>
              <a:buFont typeface="Arial"/>
              <a:buChar char="•"/>
              <a:defRPr b="0" i="0" sz="1400" u="none" cap="none" strike="noStrike">
                <a:solidFill>
                  <a:schemeClr val="dk1"/>
                </a:solidFill>
                <a:latin typeface="Calibri"/>
                <a:ea typeface="Calibri"/>
                <a:cs typeface="Calibri"/>
                <a:sym typeface="Calibri"/>
              </a:defRPr>
            </a:lvl7pPr>
            <a:lvl8pPr indent="-317500" lvl="7" marL="3657600" marR="0" rtl="0" algn="l">
              <a:spcBef>
                <a:spcPts val="1600"/>
              </a:spcBef>
              <a:spcAft>
                <a:spcPts val="0"/>
              </a:spcAft>
              <a:buClr>
                <a:schemeClr val="accent3"/>
              </a:buClr>
              <a:buSzPts val="1400"/>
              <a:buFont typeface="Arial"/>
              <a:buChar char="•"/>
              <a:defRPr b="0" i="0" sz="1400" u="none" cap="none" strike="noStrike">
                <a:solidFill>
                  <a:schemeClr val="dk1"/>
                </a:solidFill>
                <a:latin typeface="Calibri"/>
                <a:ea typeface="Calibri"/>
                <a:cs typeface="Calibri"/>
                <a:sym typeface="Calibri"/>
              </a:defRPr>
            </a:lvl8pPr>
            <a:lvl9pPr indent="-317500" lvl="8" marL="4114800" marR="0" rtl="0" algn="l">
              <a:spcBef>
                <a:spcPts val="1600"/>
              </a:spcBef>
              <a:spcAft>
                <a:spcPts val="1600"/>
              </a:spcAft>
              <a:buClr>
                <a:schemeClr val="accent4"/>
              </a:buClr>
              <a:buSzPts val="1400"/>
              <a:buFont typeface="Arial"/>
              <a:buChar char="•"/>
              <a:defRPr b="0" i="0" sz="1400" u="none" cap="none" strike="noStrike">
                <a:solidFill>
                  <a:schemeClr val="dk1"/>
                </a:solidFill>
                <a:latin typeface="Calibri"/>
                <a:ea typeface="Calibri"/>
                <a:cs typeface="Calibri"/>
                <a:sym typeface="Calibri"/>
              </a:defRPr>
            </a:lvl9pPr>
          </a:lstStyle>
          <a:p/>
        </p:txBody>
      </p:sp>
      <p:sp>
        <p:nvSpPr>
          <p:cNvPr id="214" name="Google Shape;214;p31"/>
          <p:cNvSpPr txBox="1"/>
          <p:nvPr>
            <p:ph idx="10" type="dt"/>
          </p:nvPr>
        </p:nvSpPr>
        <p:spPr>
          <a:xfrm rot="-5400000">
            <a:off x="7856120" y="1188750"/>
            <a:ext cx="1828800" cy="365700"/>
          </a:xfrm>
          <a:prstGeom prst="rect">
            <a:avLst/>
          </a:prstGeom>
          <a:noFill/>
          <a:ln>
            <a:noFill/>
          </a:ln>
        </p:spPr>
        <p:txBody>
          <a:bodyPr anchorCtr="0" anchor="ctr" bIns="91425" lIns="91425" spcFirstLastPara="1" rIns="91425" wrap="square" tIns="91425">
            <a:noAutofit/>
          </a:bodyPr>
          <a:lstStyle>
            <a:lvl1pPr indent="0" lvl="0" marL="0" marR="0" rtl="0" algn="l">
              <a:spcBef>
                <a:spcPts val="0"/>
              </a:spcBef>
              <a:spcAft>
                <a:spcPts val="0"/>
              </a:spcAft>
              <a:buSzPts val="1400"/>
              <a:buNone/>
              <a:defRPr b="0" i="0" sz="1200" u="none" cap="none" strike="noStrike">
                <a:solidFill>
                  <a:schemeClr val="lt2"/>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15" name="Google Shape;215;p31"/>
          <p:cNvSpPr txBox="1"/>
          <p:nvPr>
            <p:ph idx="11" type="ftr"/>
          </p:nvPr>
        </p:nvSpPr>
        <p:spPr>
          <a:xfrm rot="-5400000">
            <a:off x="7882820" y="2990911"/>
            <a:ext cx="1775400" cy="365700"/>
          </a:xfrm>
          <a:prstGeom prst="rect">
            <a:avLst/>
          </a:prstGeom>
          <a:noFill/>
          <a:ln>
            <a:noFill/>
          </a:ln>
        </p:spPr>
        <p:txBody>
          <a:bodyPr anchorCtr="0" anchor="ctr" bIns="91425" lIns="91425" spcFirstLastPara="1" rIns="91425" wrap="square" tIns="91425">
            <a:noAutofit/>
          </a:bodyPr>
          <a:lstStyle>
            <a:lvl1pPr indent="0" lvl="0" marL="0" marR="0" rtl="0" algn="r">
              <a:spcBef>
                <a:spcPts val="0"/>
              </a:spcBef>
              <a:spcAft>
                <a:spcPts val="0"/>
              </a:spcAft>
              <a:buSzPts val="1400"/>
              <a:buNone/>
              <a:defRPr b="0" i="0" sz="1200" u="none" cap="none" strike="noStrike">
                <a:solidFill>
                  <a:schemeClr val="lt2"/>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16" name="Google Shape;216;p31"/>
          <p:cNvSpPr/>
          <p:nvPr>
            <p:ph idx="12" type="sldNum"/>
          </p:nvPr>
        </p:nvSpPr>
        <p:spPr>
          <a:xfrm>
            <a:off x="8531788" y="4236720"/>
            <a:ext cx="548700" cy="297300"/>
          </a:xfrm>
          <a:prstGeom prst="bracketPair">
            <a:avLst/>
          </a:prstGeom>
          <a:noFill/>
          <a:ln cap="flat" cmpd="sng" w="19050">
            <a:solidFill>
              <a:srgbClr val="FFFFFF"/>
            </a:solidFill>
            <a:prstDash val="solid"/>
            <a:round/>
            <a:headEnd len="sm" w="sm" type="none"/>
            <a:tailEnd len="sm" w="sm" type="none"/>
          </a:ln>
        </p:spPr>
        <p:txBody>
          <a:bodyPr anchorCtr="0" anchor="ctr" bIns="0" lIns="0" spcFirstLastPara="1" rIns="0" wrap="square" tIns="0">
            <a:noAutofit/>
          </a:bodyPr>
          <a:lstStyle>
            <a:lvl1pPr indent="0" lvl="0" marL="0" marR="0" rtl="0" algn="ctr">
              <a:spcBef>
                <a:spcPts val="0"/>
              </a:spcBef>
              <a:buNone/>
              <a:defRPr b="0" i="0" sz="1800" u="none" cap="none" strike="noStrike">
                <a:solidFill>
                  <a:srgbClr val="FFFFFF"/>
                </a:solidFill>
                <a:latin typeface="Calibri"/>
                <a:ea typeface="Calibri"/>
                <a:cs typeface="Calibri"/>
                <a:sym typeface="Calibri"/>
              </a:defRPr>
            </a:lvl1pPr>
            <a:lvl2pPr indent="0" lvl="1" marL="0" marR="0" rtl="0" algn="ctr">
              <a:spcBef>
                <a:spcPts val="0"/>
              </a:spcBef>
              <a:buNone/>
              <a:defRPr b="0" i="0" sz="1800" u="none" cap="none" strike="noStrike">
                <a:solidFill>
                  <a:srgbClr val="FFFFFF"/>
                </a:solidFill>
                <a:latin typeface="Calibri"/>
                <a:ea typeface="Calibri"/>
                <a:cs typeface="Calibri"/>
                <a:sym typeface="Calibri"/>
              </a:defRPr>
            </a:lvl2pPr>
            <a:lvl3pPr indent="0" lvl="2" marL="0" marR="0" rtl="0" algn="ctr">
              <a:spcBef>
                <a:spcPts val="0"/>
              </a:spcBef>
              <a:buNone/>
              <a:defRPr b="0" i="0" sz="1800" u="none" cap="none" strike="noStrike">
                <a:solidFill>
                  <a:srgbClr val="FFFFFF"/>
                </a:solidFill>
                <a:latin typeface="Calibri"/>
                <a:ea typeface="Calibri"/>
                <a:cs typeface="Calibri"/>
                <a:sym typeface="Calibri"/>
              </a:defRPr>
            </a:lvl3pPr>
            <a:lvl4pPr indent="0" lvl="3" marL="0" marR="0" rtl="0" algn="ctr">
              <a:spcBef>
                <a:spcPts val="0"/>
              </a:spcBef>
              <a:buNone/>
              <a:defRPr b="0" i="0" sz="1800" u="none" cap="none" strike="noStrike">
                <a:solidFill>
                  <a:srgbClr val="FFFFFF"/>
                </a:solidFill>
                <a:latin typeface="Calibri"/>
                <a:ea typeface="Calibri"/>
                <a:cs typeface="Calibri"/>
                <a:sym typeface="Calibri"/>
              </a:defRPr>
            </a:lvl4pPr>
            <a:lvl5pPr indent="0" lvl="4" marL="0" marR="0" rtl="0" algn="ctr">
              <a:spcBef>
                <a:spcPts val="0"/>
              </a:spcBef>
              <a:buNone/>
              <a:defRPr b="0" i="0" sz="1800" u="none" cap="none" strike="noStrike">
                <a:solidFill>
                  <a:srgbClr val="FFFFFF"/>
                </a:solidFill>
                <a:latin typeface="Calibri"/>
                <a:ea typeface="Calibri"/>
                <a:cs typeface="Calibri"/>
                <a:sym typeface="Calibri"/>
              </a:defRPr>
            </a:lvl5pPr>
            <a:lvl6pPr indent="0" lvl="5" marL="0" marR="0" rtl="0" algn="ctr">
              <a:spcBef>
                <a:spcPts val="0"/>
              </a:spcBef>
              <a:buNone/>
              <a:defRPr b="0" i="0" sz="1800" u="none" cap="none" strike="noStrike">
                <a:solidFill>
                  <a:srgbClr val="FFFFFF"/>
                </a:solidFill>
                <a:latin typeface="Calibri"/>
                <a:ea typeface="Calibri"/>
                <a:cs typeface="Calibri"/>
                <a:sym typeface="Calibri"/>
              </a:defRPr>
            </a:lvl6pPr>
            <a:lvl7pPr indent="0" lvl="6" marL="0" marR="0" rtl="0" algn="ctr">
              <a:spcBef>
                <a:spcPts val="0"/>
              </a:spcBef>
              <a:buNone/>
              <a:defRPr b="0" i="0" sz="1800" u="none" cap="none" strike="noStrike">
                <a:solidFill>
                  <a:srgbClr val="FFFFFF"/>
                </a:solidFill>
                <a:latin typeface="Calibri"/>
                <a:ea typeface="Calibri"/>
                <a:cs typeface="Calibri"/>
                <a:sym typeface="Calibri"/>
              </a:defRPr>
            </a:lvl7pPr>
            <a:lvl8pPr indent="0" lvl="7" marL="0" marR="0" rtl="0" algn="ctr">
              <a:spcBef>
                <a:spcPts val="0"/>
              </a:spcBef>
              <a:buNone/>
              <a:defRPr b="0" i="0" sz="1800" u="none" cap="none" strike="noStrike">
                <a:solidFill>
                  <a:srgbClr val="FFFFFF"/>
                </a:solidFill>
                <a:latin typeface="Calibri"/>
                <a:ea typeface="Calibri"/>
                <a:cs typeface="Calibri"/>
                <a:sym typeface="Calibri"/>
              </a:defRPr>
            </a:lvl8pPr>
            <a:lvl9pPr indent="0" lvl="8" marL="0" marR="0" rtl="0" algn="ctr">
              <a:spcBef>
                <a:spcPts val="0"/>
              </a:spcBef>
              <a:buNone/>
              <a:defRPr b="0" i="0" sz="1800" u="none" cap="none" strike="noStrike">
                <a:solidFill>
                  <a:srgbClr val="FFFFFF"/>
                </a:solidFill>
                <a:latin typeface="Calibri"/>
                <a:ea typeface="Calibri"/>
                <a:cs typeface="Calibri"/>
                <a:sym typeface="Calibri"/>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KSS 2017 Blank Single Col">
  <p:cSld name="KSS 2017 Blank Single Col">
    <p:spTree>
      <p:nvGrpSpPr>
        <p:cNvPr id="217" name="Shape 217"/>
        <p:cNvGrpSpPr/>
        <p:nvPr/>
      </p:nvGrpSpPr>
      <p:grpSpPr>
        <a:xfrm>
          <a:off x="0" y="0"/>
          <a:ext cx="0" cy="0"/>
          <a:chOff x="0" y="0"/>
          <a:chExt cx="0" cy="0"/>
        </a:xfrm>
      </p:grpSpPr>
      <p:sp>
        <p:nvSpPr>
          <p:cNvPr id="218" name="Google Shape;218;p32"/>
          <p:cNvSpPr txBox="1"/>
          <p:nvPr>
            <p:ph idx="10" type="dt"/>
          </p:nvPr>
        </p:nvSpPr>
        <p:spPr>
          <a:xfrm>
            <a:off x="7049104" y="4818515"/>
            <a:ext cx="1736400" cy="258300"/>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rgbClr val="7F7F7F"/>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cxnSp>
        <p:nvCxnSpPr>
          <p:cNvPr id="219" name="Google Shape;219;p32"/>
          <p:cNvCxnSpPr/>
          <p:nvPr/>
        </p:nvCxnSpPr>
        <p:spPr>
          <a:xfrm>
            <a:off x="447524" y="555085"/>
            <a:ext cx="8249100" cy="0"/>
          </a:xfrm>
          <a:prstGeom prst="straightConnector1">
            <a:avLst/>
          </a:prstGeom>
          <a:noFill/>
          <a:ln cap="flat" cmpd="sng" w="12700">
            <a:solidFill>
              <a:srgbClr val="5691CE"/>
            </a:solidFill>
            <a:prstDash val="solid"/>
            <a:round/>
            <a:headEnd len="sm" w="sm" type="none"/>
            <a:tailEnd len="sm" w="sm" type="none"/>
          </a:ln>
        </p:spPr>
      </p:cxnSp>
      <p:cxnSp>
        <p:nvCxnSpPr>
          <p:cNvPr id="220" name="Google Shape;220;p32"/>
          <p:cNvCxnSpPr/>
          <p:nvPr/>
        </p:nvCxnSpPr>
        <p:spPr>
          <a:xfrm>
            <a:off x="447524" y="148967"/>
            <a:ext cx="8249100" cy="0"/>
          </a:xfrm>
          <a:prstGeom prst="straightConnector1">
            <a:avLst/>
          </a:prstGeom>
          <a:noFill/>
          <a:ln cap="flat" cmpd="sng" w="44450">
            <a:solidFill>
              <a:srgbClr val="5691CE"/>
            </a:solidFill>
            <a:prstDash val="solid"/>
            <a:round/>
            <a:headEnd len="sm" w="sm" type="none"/>
            <a:tailEnd len="sm" w="sm" type="none"/>
          </a:ln>
        </p:spPr>
      </p:cxnSp>
      <p:sp>
        <p:nvSpPr>
          <p:cNvPr id="221" name="Google Shape;221;p32"/>
          <p:cNvSpPr txBox="1"/>
          <p:nvPr>
            <p:ph type="title"/>
          </p:nvPr>
        </p:nvSpPr>
        <p:spPr>
          <a:xfrm>
            <a:off x="359228" y="144207"/>
            <a:ext cx="8337300" cy="363900"/>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rgbClr val="5691CE"/>
              </a:buClr>
              <a:buSzPts val="3000"/>
              <a:buFont typeface="Calibri"/>
              <a:buNone/>
              <a:defRPr b="1" i="0" sz="3000" u="none" cap="none" strike="noStrike">
                <a:solidFill>
                  <a:srgbClr val="5691CE"/>
                </a:solidFill>
                <a:latin typeface="Calibri"/>
                <a:ea typeface="Calibri"/>
                <a:cs typeface="Calibri"/>
                <a:sym typeface="Calibri"/>
              </a:defRPr>
            </a:lvl1pPr>
            <a:lvl2pPr lvl="1" rtl="0">
              <a:spcBef>
                <a:spcPts val="0"/>
              </a:spcBef>
              <a:spcAft>
                <a:spcPts val="0"/>
              </a:spcAft>
              <a:buSzPts val="2800"/>
              <a:buNone/>
              <a:defRPr sz="1800"/>
            </a:lvl2pPr>
            <a:lvl3pPr lvl="2" rtl="0">
              <a:spcBef>
                <a:spcPts val="0"/>
              </a:spcBef>
              <a:spcAft>
                <a:spcPts val="0"/>
              </a:spcAft>
              <a:buSzPts val="2800"/>
              <a:buNone/>
              <a:defRPr sz="1800"/>
            </a:lvl3pPr>
            <a:lvl4pPr lvl="3" rtl="0">
              <a:spcBef>
                <a:spcPts val="0"/>
              </a:spcBef>
              <a:spcAft>
                <a:spcPts val="0"/>
              </a:spcAft>
              <a:buSzPts val="2800"/>
              <a:buNone/>
              <a:defRPr sz="1800"/>
            </a:lvl4pPr>
            <a:lvl5pPr lvl="4" rtl="0">
              <a:spcBef>
                <a:spcPts val="0"/>
              </a:spcBef>
              <a:spcAft>
                <a:spcPts val="0"/>
              </a:spcAft>
              <a:buSzPts val="2800"/>
              <a:buNone/>
              <a:defRPr sz="1800"/>
            </a:lvl5pPr>
            <a:lvl6pPr lvl="5" rtl="0">
              <a:spcBef>
                <a:spcPts val="0"/>
              </a:spcBef>
              <a:spcAft>
                <a:spcPts val="0"/>
              </a:spcAft>
              <a:buSzPts val="2800"/>
              <a:buNone/>
              <a:defRPr sz="1800"/>
            </a:lvl6pPr>
            <a:lvl7pPr lvl="6" rtl="0">
              <a:spcBef>
                <a:spcPts val="0"/>
              </a:spcBef>
              <a:spcAft>
                <a:spcPts val="0"/>
              </a:spcAft>
              <a:buSzPts val="2800"/>
              <a:buNone/>
              <a:defRPr sz="1800"/>
            </a:lvl7pPr>
            <a:lvl8pPr lvl="7" rtl="0">
              <a:spcBef>
                <a:spcPts val="0"/>
              </a:spcBef>
              <a:spcAft>
                <a:spcPts val="0"/>
              </a:spcAft>
              <a:buSzPts val="2800"/>
              <a:buNone/>
              <a:defRPr sz="1800"/>
            </a:lvl8pPr>
            <a:lvl9pPr lvl="8" rtl="0">
              <a:spcBef>
                <a:spcPts val="0"/>
              </a:spcBef>
              <a:spcAft>
                <a:spcPts val="0"/>
              </a:spcAft>
              <a:buSzPts val="2800"/>
              <a:buNone/>
              <a:defRPr sz="1800"/>
            </a:lvl9pPr>
          </a:lstStyle>
          <a:p/>
        </p:txBody>
      </p:sp>
      <p:sp>
        <p:nvSpPr>
          <p:cNvPr id="222" name="Google Shape;222;p32"/>
          <p:cNvSpPr txBox="1"/>
          <p:nvPr>
            <p:ph idx="1" type="body"/>
          </p:nvPr>
        </p:nvSpPr>
        <p:spPr>
          <a:xfrm>
            <a:off x="347666" y="679849"/>
            <a:ext cx="8348700" cy="3812400"/>
          </a:xfrm>
          <a:prstGeom prst="rect">
            <a:avLst/>
          </a:prstGeom>
          <a:noFill/>
          <a:ln>
            <a:noFill/>
          </a:ln>
        </p:spPr>
        <p:txBody>
          <a:bodyPr anchorCtr="0" anchor="t" bIns="45700" lIns="91425" spcFirstLastPara="1" rIns="91425" wrap="square" tIns="45700">
            <a:no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228600" lvl="1" marL="914400" marR="0" rtl="0" algn="l">
              <a:spcBef>
                <a:spcPts val="600"/>
              </a:spcBef>
              <a:spcAft>
                <a:spcPts val="0"/>
              </a:spcAft>
              <a:buClr>
                <a:schemeClr val="dk1"/>
              </a:buClr>
              <a:buSzPts val="2800"/>
              <a:buFont typeface="Arial"/>
              <a:buNone/>
              <a:defRPr b="0" i="0" sz="2800" u="none" cap="none" strike="noStrike">
                <a:solidFill>
                  <a:schemeClr val="dk1"/>
                </a:solidFill>
                <a:latin typeface="Calibri"/>
                <a:ea typeface="Calibri"/>
                <a:cs typeface="Calibri"/>
                <a:sym typeface="Calibri"/>
              </a:defRPr>
            </a:lvl2pPr>
            <a:lvl3pPr indent="-381000" lvl="2" marL="1371600" marR="0" rtl="0" algn="l">
              <a:lnSpc>
                <a:spcPct val="100000"/>
              </a:lnSpc>
              <a:spcBef>
                <a:spcPts val="6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6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16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16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16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16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1600"/>
              </a:spcBef>
              <a:spcAft>
                <a:spcPts val="160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223" name="Google Shape;223;p32"/>
          <p:cNvSpPr txBox="1"/>
          <p:nvPr/>
        </p:nvSpPr>
        <p:spPr>
          <a:xfrm>
            <a:off x="3505200" y="4777056"/>
            <a:ext cx="2133600" cy="2739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i="0" lang="en" sz="1500" u="none" cap="none" strike="noStrike">
                <a:solidFill>
                  <a:srgbClr val="255694"/>
                </a:solidFill>
                <a:latin typeface="Calibri"/>
                <a:ea typeface="Calibri"/>
                <a:cs typeface="Calibri"/>
                <a:sym typeface="Calibri"/>
              </a:rPr>
              <a:t>#KSS2019</a:t>
            </a:r>
            <a:endParaRPr b="0" i="0" sz="1500" u="none" cap="none" strike="noStrike">
              <a:solidFill>
                <a:srgbClr val="898989"/>
              </a:solidFill>
              <a:latin typeface="Calibri"/>
              <a:ea typeface="Calibri"/>
              <a:cs typeface="Calibri"/>
              <a:sym typeface="Calibri"/>
            </a:endParaRPr>
          </a:p>
        </p:txBody>
      </p:sp>
      <p:pic>
        <p:nvPicPr>
          <p:cNvPr id="224" name="Google Shape;224;p32"/>
          <p:cNvPicPr preferRelativeResize="0"/>
          <p:nvPr/>
        </p:nvPicPr>
        <p:blipFill rotWithShape="1">
          <a:blip r:embed="rId2">
            <a:alphaModFix/>
          </a:blip>
          <a:srcRect b="0" l="0" r="0" t="0"/>
          <a:stretch/>
        </p:blipFill>
        <p:spPr>
          <a:xfrm>
            <a:off x="374813" y="4619141"/>
            <a:ext cx="2330287" cy="450977"/>
          </a:xfrm>
          <a:prstGeom prst="rect">
            <a:avLst/>
          </a:prstGeom>
          <a:noFill/>
          <a:ln>
            <a:noFill/>
          </a:ln>
        </p:spPr>
      </p:pic>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3 columns">
  <p:cSld name="TITLE_AND_TWO_COLUMNS_1">
    <p:spTree>
      <p:nvGrpSpPr>
        <p:cNvPr id="225" name="Shape 225"/>
        <p:cNvGrpSpPr/>
        <p:nvPr/>
      </p:nvGrpSpPr>
      <p:grpSpPr>
        <a:xfrm>
          <a:off x="0" y="0"/>
          <a:ext cx="0" cy="0"/>
          <a:chOff x="0" y="0"/>
          <a:chExt cx="0" cy="0"/>
        </a:xfrm>
      </p:grpSpPr>
      <p:pic>
        <p:nvPicPr>
          <p:cNvPr id="226" name="Google Shape;226;p33"/>
          <p:cNvPicPr preferRelativeResize="0"/>
          <p:nvPr/>
        </p:nvPicPr>
        <p:blipFill>
          <a:blip r:embed="rId2">
            <a:alphaModFix/>
          </a:blip>
          <a:stretch>
            <a:fillRect/>
          </a:stretch>
        </p:blipFill>
        <p:spPr>
          <a:xfrm>
            <a:off x="8486650" y="532325"/>
            <a:ext cx="559400" cy="551575"/>
          </a:xfrm>
          <a:prstGeom prst="rect">
            <a:avLst/>
          </a:prstGeom>
          <a:noFill/>
          <a:ln>
            <a:noFill/>
          </a:ln>
        </p:spPr>
      </p:pic>
      <p:grpSp>
        <p:nvGrpSpPr>
          <p:cNvPr id="227" name="Google Shape;227;p33"/>
          <p:cNvGrpSpPr/>
          <p:nvPr/>
        </p:nvGrpSpPr>
        <p:grpSpPr>
          <a:xfrm>
            <a:off x="0" y="809153"/>
            <a:ext cx="9144000" cy="665100"/>
            <a:chOff x="0" y="809153"/>
            <a:chExt cx="9144000" cy="665100"/>
          </a:xfrm>
        </p:grpSpPr>
        <p:sp>
          <p:nvSpPr>
            <p:cNvPr id="228" name="Google Shape;228;p33"/>
            <p:cNvSpPr/>
            <p:nvPr/>
          </p:nvSpPr>
          <p:spPr>
            <a:xfrm>
              <a:off x="0" y="809153"/>
              <a:ext cx="9144000" cy="665100"/>
            </a:xfrm>
            <a:prstGeom prst="rect">
              <a:avLst/>
            </a:prstGeom>
            <a:solidFill>
              <a:srgbClr val="001033">
                <a:alpha val="329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9" name="Google Shape;229;p33"/>
            <p:cNvSpPr/>
            <p:nvPr/>
          </p:nvSpPr>
          <p:spPr>
            <a:xfrm>
              <a:off x="0" y="809153"/>
              <a:ext cx="81600" cy="6651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30" name="Google Shape;230;p33"/>
          <p:cNvSpPr txBox="1"/>
          <p:nvPr>
            <p:ph type="title"/>
          </p:nvPr>
        </p:nvSpPr>
        <p:spPr>
          <a:xfrm>
            <a:off x="514800" y="809150"/>
            <a:ext cx="6373800" cy="6651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31" name="Google Shape;231;p33"/>
          <p:cNvSpPr txBox="1"/>
          <p:nvPr>
            <p:ph idx="1" type="body"/>
          </p:nvPr>
        </p:nvSpPr>
        <p:spPr>
          <a:xfrm>
            <a:off x="514800" y="1582775"/>
            <a:ext cx="2489400" cy="2960400"/>
          </a:xfrm>
          <a:prstGeom prst="rect">
            <a:avLst/>
          </a:prstGeom>
        </p:spPr>
        <p:txBody>
          <a:bodyPr anchorCtr="0" anchor="t" bIns="91425" lIns="91425" spcFirstLastPara="1" rIns="91425" wrap="square" tIns="91425">
            <a:noAutofit/>
          </a:bodyPr>
          <a:lstStyle>
            <a:lvl1pPr indent="-355600" lvl="0" marL="457200" rtl="0">
              <a:spcBef>
                <a:spcPts val="0"/>
              </a:spcBef>
              <a:spcAft>
                <a:spcPts val="0"/>
              </a:spcAft>
              <a:buSzPts val="2000"/>
              <a:buChar char="●"/>
              <a:defRPr sz="2000"/>
            </a:lvl1pPr>
            <a:lvl2pPr indent="-355600" lvl="1" marL="914400" rtl="0">
              <a:spcBef>
                <a:spcPts val="1600"/>
              </a:spcBef>
              <a:spcAft>
                <a:spcPts val="0"/>
              </a:spcAft>
              <a:buSzPts val="2000"/>
              <a:buChar char="○"/>
              <a:defRPr sz="2000"/>
            </a:lvl2pPr>
            <a:lvl3pPr indent="-355600" lvl="2" marL="1371600" rtl="0">
              <a:spcBef>
                <a:spcPts val="1600"/>
              </a:spcBef>
              <a:spcAft>
                <a:spcPts val="0"/>
              </a:spcAft>
              <a:buSzPts val="2000"/>
              <a:buChar char="■"/>
              <a:defRPr sz="2000"/>
            </a:lvl3pPr>
            <a:lvl4pPr indent="-355600" lvl="3" marL="1828800" rtl="0">
              <a:spcBef>
                <a:spcPts val="1600"/>
              </a:spcBef>
              <a:spcAft>
                <a:spcPts val="0"/>
              </a:spcAft>
              <a:buSzPts val="2000"/>
              <a:buChar char="●"/>
              <a:defRPr sz="2000"/>
            </a:lvl4pPr>
            <a:lvl5pPr indent="-355600" lvl="4" marL="2286000" rtl="0">
              <a:spcBef>
                <a:spcPts val="1600"/>
              </a:spcBef>
              <a:spcAft>
                <a:spcPts val="0"/>
              </a:spcAft>
              <a:buSzPts val="2000"/>
              <a:buChar char="○"/>
              <a:defRPr sz="2000"/>
            </a:lvl5pPr>
            <a:lvl6pPr indent="-355600" lvl="5" marL="2743200" rtl="0">
              <a:spcBef>
                <a:spcPts val="1600"/>
              </a:spcBef>
              <a:spcAft>
                <a:spcPts val="0"/>
              </a:spcAft>
              <a:buSzPts val="2000"/>
              <a:buChar char="■"/>
              <a:defRPr sz="2000"/>
            </a:lvl6pPr>
            <a:lvl7pPr indent="-355600" lvl="6" marL="3200400" rtl="0">
              <a:spcBef>
                <a:spcPts val="1600"/>
              </a:spcBef>
              <a:spcAft>
                <a:spcPts val="0"/>
              </a:spcAft>
              <a:buSzPts val="2000"/>
              <a:buChar char="●"/>
              <a:defRPr sz="2000"/>
            </a:lvl7pPr>
            <a:lvl8pPr indent="-355600" lvl="7" marL="3657600" rtl="0">
              <a:spcBef>
                <a:spcPts val="1600"/>
              </a:spcBef>
              <a:spcAft>
                <a:spcPts val="0"/>
              </a:spcAft>
              <a:buSzPts val="2000"/>
              <a:buChar char="○"/>
              <a:defRPr sz="2000"/>
            </a:lvl8pPr>
            <a:lvl9pPr indent="-355600" lvl="8" marL="4114800" rtl="0">
              <a:spcBef>
                <a:spcPts val="1600"/>
              </a:spcBef>
              <a:spcAft>
                <a:spcPts val="1600"/>
              </a:spcAft>
              <a:buSzPts val="2000"/>
              <a:buChar char="■"/>
              <a:defRPr sz="2000"/>
            </a:lvl9pPr>
          </a:lstStyle>
          <a:p/>
        </p:txBody>
      </p:sp>
      <p:sp>
        <p:nvSpPr>
          <p:cNvPr id="232" name="Google Shape;232;p33"/>
          <p:cNvSpPr txBox="1"/>
          <p:nvPr>
            <p:ph idx="2" type="body"/>
          </p:nvPr>
        </p:nvSpPr>
        <p:spPr>
          <a:xfrm>
            <a:off x="3295205" y="1582775"/>
            <a:ext cx="2489400" cy="2960400"/>
          </a:xfrm>
          <a:prstGeom prst="rect">
            <a:avLst/>
          </a:prstGeom>
        </p:spPr>
        <p:txBody>
          <a:bodyPr anchorCtr="0" anchor="t" bIns="91425" lIns="91425" spcFirstLastPara="1" rIns="91425" wrap="square" tIns="91425">
            <a:noAutofit/>
          </a:bodyPr>
          <a:lstStyle>
            <a:lvl1pPr indent="-355600" lvl="0" marL="457200" rtl="0">
              <a:spcBef>
                <a:spcPts val="0"/>
              </a:spcBef>
              <a:spcAft>
                <a:spcPts val="0"/>
              </a:spcAft>
              <a:buSzPts val="2000"/>
              <a:buChar char="●"/>
              <a:defRPr sz="2000"/>
            </a:lvl1pPr>
            <a:lvl2pPr indent="-355600" lvl="1" marL="914400" rtl="0">
              <a:spcBef>
                <a:spcPts val="1600"/>
              </a:spcBef>
              <a:spcAft>
                <a:spcPts val="0"/>
              </a:spcAft>
              <a:buSzPts val="2000"/>
              <a:buChar char="○"/>
              <a:defRPr sz="2000"/>
            </a:lvl2pPr>
            <a:lvl3pPr indent="-355600" lvl="2" marL="1371600" rtl="0">
              <a:spcBef>
                <a:spcPts val="1600"/>
              </a:spcBef>
              <a:spcAft>
                <a:spcPts val="0"/>
              </a:spcAft>
              <a:buSzPts val="2000"/>
              <a:buChar char="■"/>
              <a:defRPr sz="2000"/>
            </a:lvl3pPr>
            <a:lvl4pPr indent="-355600" lvl="3" marL="1828800" rtl="0">
              <a:spcBef>
                <a:spcPts val="1600"/>
              </a:spcBef>
              <a:spcAft>
                <a:spcPts val="0"/>
              </a:spcAft>
              <a:buSzPts val="2000"/>
              <a:buChar char="●"/>
              <a:defRPr sz="2000"/>
            </a:lvl4pPr>
            <a:lvl5pPr indent="-355600" lvl="4" marL="2286000" rtl="0">
              <a:spcBef>
                <a:spcPts val="1600"/>
              </a:spcBef>
              <a:spcAft>
                <a:spcPts val="0"/>
              </a:spcAft>
              <a:buSzPts val="2000"/>
              <a:buChar char="○"/>
              <a:defRPr sz="2000"/>
            </a:lvl5pPr>
            <a:lvl6pPr indent="-355600" lvl="5" marL="2743200" rtl="0">
              <a:spcBef>
                <a:spcPts val="1600"/>
              </a:spcBef>
              <a:spcAft>
                <a:spcPts val="0"/>
              </a:spcAft>
              <a:buSzPts val="2000"/>
              <a:buChar char="■"/>
              <a:defRPr sz="2000"/>
            </a:lvl6pPr>
            <a:lvl7pPr indent="-355600" lvl="6" marL="3200400" rtl="0">
              <a:spcBef>
                <a:spcPts val="1600"/>
              </a:spcBef>
              <a:spcAft>
                <a:spcPts val="0"/>
              </a:spcAft>
              <a:buSzPts val="2000"/>
              <a:buChar char="●"/>
              <a:defRPr sz="2000"/>
            </a:lvl7pPr>
            <a:lvl8pPr indent="-355600" lvl="7" marL="3657600" rtl="0">
              <a:spcBef>
                <a:spcPts val="1600"/>
              </a:spcBef>
              <a:spcAft>
                <a:spcPts val="0"/>
              </a:spcAft>
              <a:buSzPts val="2000"/>
              <a:buChar char="○"/>
              <a:defRPr sz="2000"/>
            </a:lvl8pPr>
            <a:lvl9pPr indent="-355600" lvl="8" marL="4114800" rtl="0">
              <a:spcBef>
                <a:spcPts val="1600"/>
              </a:spcBef>
              <a:spcAft>
                <a:spcPts val="1600"/>
              </a:spcAft>
              <a:buSzPts val="2000"/>
              <a:buChar char="■"/>
              <a:defRPr sz="2000"/>
            </a:lvl9pPr>
          </a:lstStyle>
          <a:p/>
        </p:txBody>
      </p:sp>
      <p:sp>
        <p:nvSpPr>
          <p:cNvPr id="233" name="Google Shape;233;p33"/>
          <p:cNvSpPr txBox="1"/>
          <p:nvPr>
            <p:ph idx="3" type="body"/>
          </p:nvPr>
        </p:nvSpPr>
        <p:spPr>
          <a:xfrm>
            <a:off x="6075610" y="1582775"/>
            <a:ext cx="2489400" cy="2960400"/>
          </a:xfrm>
          <a:prstGeom prst="rect">
            <a:avLst/>
          </a:prstGeom>
        </p:spPr>
        <p:txBody>
          <a:bodyPr anchorCtr="0" anchor="t" bIns="91425" lIns="91425" spcFirstLastPara="1" rIns="91425" wrap="square" tIns="91425">
            <a:noAutofit/>
          </a:bodyPr>
          <a:lstStyle>
            <a:lvl1pPr indent="-355600" lvl="0" marL="457200" rtl="0">
              <a:spcBef>
                <a:spcPts val="0"/>
              </a:spcBef>
              <a:spcAft>
                <a:spcPts val="0"/>
              </a:spcAft>
              <a:buSzPts val="2000"/>
              <a:buChar char="●"/>
              <a:defRPr sz="2000"/>
            </a:lvl1pPr>
            <a:lvl2pPr indent="-355600" lvl="1" marL="914400" rtl="0">
              <a:spcBef>
                <a:spcPts val="1600"/>
              </a:spcBef>
              <a:spcAft>
                <a:spcPts val="0"/>
              </a:spcAft>
              <a:buSzPts val="2000"/>
              <a:buChar char="○"/>
              <a:defRPr sz="2000"/>
            </a:lvl2pPr>
            <a:lvl3pPr indent="-355600" lvl="2" marL="1371600" rtl="0">
              <a:spcBef>
                <a:spcPts val="1600"/>
              </a:spcBef>
              <a:spcAft>
                <a:spcPts val="0"/>
              </a:spcAft>
              <a:buSzPts val="2000"/>
              <a:buChar char="■"/>
              <a:defRPr sz="2000"/>
            </a:lvl3pPr>
            <a:lvl4pPr indent="-355600" lvl="3" marL="1828800" rtl="0">
              <a:spcBef>
                <a:spcPts val="1600"/>
              </a:spcBef>
              <a:spcAft>
                <a:spcPts val="0"/>
              </a:spcAft>
              <a:buSzPts val="2000"/>
              <a:buChar char="●"/>
              <a:defRPr sz="2000"/>
            </a:lvl4pPr>
            <a:lvl5pPr indent="-355600" lvl="4" marL="2286000" rtl="0">
              <a:spcBef>
                <a:spcPts val="1600"/>
              </a:spcBef>
              <a:spcAft>
                <a:spcPts val="0"/>
              </a:spcAft>
              <a:buSzPts val="2000"/>
              <a:buChar char="○"/>
              <a:defRPr sz="2000"/>
            </a:lvl5pPr>
            <a:lvl6pPr indent="-355600" lvl="5" marL="2743200" rtl="0">
              <a:spcBef>
                <a:spcPts val="1600"/>
              </a:spcBef>
              <a:spcAft>
                <a:spcPts val="0"/>
              </a:spcAft>
              <a:buSzPts val="2000"/>
              <a:buChar char="■"/>
              <a:defRPr sz="2000"/>
            </a:lvl6pPr>
            <a:lvl7pPr indent="-355600" lvl="6" marL="3200400" rtl="0">
              <a:spcBef>
                <a:spcPts val="1600"/>
              </a:spcBef>
              <a:spcAft>
                <a:spcPts val="0"/>
              </a:spcAft>
              <a:buSzPts val="2000"/>
              <a:buChar char="●"/>
              <a:defRPr sz="2000"/>
            </a:lvl7pPr>
            <a:lvl8pPr indent="-355600" lvl="7" marL="3657600" rtl="0">
              <a:spcBef>
                <a:spcPts val="1600"/>
              </a:spcBef>
              <a:spcAft>
                <a:spcPts val="0"/>
              </a:spcAft>
              <a:buSzPts val="2000"/>
              <a:buChar char="○"/>
              <a:defRPr sz="2000"/>
            </a:lvl8pPr>
            <a:lvl9pPr indent="-355600" lvl="8" marL="4114800" rtl="0">
              <a:spcBef>
                <a:spcPts val="1600"/>
              </a:spcBef>
              <a:spcAft>
                <a:spcPts val="1600"/>
              </a:spcAft>
              <a:buSzPts val="2000"/>
              <a:buChar char="■"/>
              <a:defRPr sz="2000"/>
            </a:lvl9pPr>
          </a:lstStyle>
          <a:p/>
        </p:txBody>
      </p:sp>
      <p:sp>
        <p:nvSpPr>
          <p:cNvPr id="234" name="Google Shape;234;p33"/>
          <p:cNvSpPr txBox="1"/>
          <p:nvPr>
            <p:ph idx="12" type="sldNum"/>
          </p:nvPr>
        </p:nvSpPr>
        <p:spPr>
          <a:xfrm>
            <a:off x="95134" y="4640026"/>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pic>
        <p:nvPicPr>
          <p:cNvPr id="235" name="Google Shape;235;p33"/>
          <p:cNvPicPr preferRelativeResize="0"/>
          <p:nvPr/>
        </p:nvPicPr>
        <p:blipFill rotWithShape="1">
          <a:blip r:embed="rId3">
            <a:alphaModFix/>
          </a:blip>
          <a:srcRect b="0" l="0" r="0" t="24000"/>
          <a:stretch/>
        </p:blipFill>
        <p:spPr>
          <a:xfrm>
            <a:off x="5899875" y="0"/>
            <a:ext cx="1446375" cy="1083900"/>
          </a:xfrm>
          <a:prstGeom prst="rect">
            <a:avLst/>
          </a:prstGeom>
          <a:noFill/>
          <a:ln>
            <a:noFill/>
          </a:ln>
        </p:spPr>
      </p:pic>
      <p:pic>
        <p:nvPicPr>
          <p:cNvPr id="236" name="Google Shape;236;p33"/>
          <p:cNvPicPr preferRelativeResize="0"/>
          <p:nvPr/>
        </p:nvPicPr>
        <p:blipFill>
          <a:blip r:embed="rId4">
            <a:alphaModFix/>
          </a:blip>
          <a:stretch>
            <a:fillRect/>
          </a:stretch>
        </p:blipFill>
        <p:spPr>
          <a:xfrm>
            <a:off x="7488675" y="1026200"/>
            <a:ext cx="675750" cy="665102"/>
          </a:xfrm>
          <a:prstGeom prst="rect">
            <a:avLst/>
          </a:prstGeom>
          <a:noFill/>
          <a:ln>
            <a:noFill/>
          </a:ln>
        </p:spPr>
      </p:pic>
      <p:pic>
        <p:nvPicPr>
          <p:cNvPr id="237" name="Google Shape;237;p33"/>
          <p:cNvPicPr preferRelativeResize="0"/>
          <p:nvPr/>
        </p:nvPicPr>
        <p:blipFill rotWithShape="1">
          <a:blip r:embed="rId3">
            <a:alphaModFix/>
          </a:blip>
          <a:srcRect b="0" l="0" r="58044" t="0"/>
          <a:stretch/>
        </p:blipFill>
        <p:spPr>
          <a:xfrm>
            <a:off x="8486650" y="2877225"/>
            <a:ext cx="675750" cy="1595450"/>
          </a:xfrm>
          <a:prstGeom prst="rect">
            <a:avLst/>
          </a:prstGeom>
          <a:noFill/>
          <a:ln>
            <a:noFill/>
          </a:ln>
        </p:spPr>
      </p:pic>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background">
  <p:cSld name="BLANK_1">
    <p:bg>
      <p:bgPr>
        <a:solidFill>
          <a:schemeClr val="accent1"/>
        </a:solidFill>
      </p:bgPr>
    </p:bg>
    <p:spTree>
      <p:nvGrpSpPr>
        <p:cNvPr id="238" name="Shape 238"/>
        <p:cNvGrpSpPr/>
        <p:nvPr/>
      </p:nvGrpSpPr>
      <p:grpSpPr>
        <a:xfrm>
          <a:off x="0" y="0"/>
          <a:ext cx="0" cy="0"/>
          <a:chOff x="0" y="0"/>
          <a:chExt cx="0" cy="0"/>
        </a:xfrm>
      </p:grpSpPr>
      <p:pic>
        <p:nvPicPr>
          <p:cNvPr id="239" name="Google Shape;239;p34"/>
          <p:cNvPicPr preferRelativeResize="0"/>
          <p:nvPr/>
        </p:nvPicPr>
        <p:blipFill>
          <a:blip r:embed="rId2">
            <a:alphaModFix/>
          </a:blip>
          <a:stretch>
            <a:fillRect/>
          </a:stretch>
        </p:blipFill>
        <p:spPr>
          <a:xfrm>
            <a:off x="0" y="0"/>
            <a:ext cx="9144000" cy="5143500"/>
          </a:xfrm>
          <a:prstGeom prst="frame">
            <a:avLst>
              <a:gd fmla="val 6831" name="adj1"/>
            </a:avLst>
          </a:prstGeom>
          <a:noFill/>
          <a:ln>
            <a:noFill/>
          </a:ln>
        </p:spPr>
      </p:pic>
      <p:sp>
        <p:nvSpPr>
          <p:cNvPr id="240" name="Google Shape;240;p34"/>
          <p:cNvSpPr txBox="1"/>
          <p:nvPr>
            <p:ph idx="12" type="sldNum"/>
          </p:nvPr>
        </p:nvSpPr>
        <p:spPr>
          <a:xfrm>
            <a:off x="4297650" y="4796725"/>
            <a:ext cx="548700" cy="346800"/>
          </a:xfrm>
          <a:prstGeom prst="rect">
            <a:avLst/>
          </a:prstGeom>
        </p:spPr>
        <p:txBody>
          <a:bodyPr anchorCtr="0" anchor="ctr" bIns="91425" lIns="91425" spcFirstLastPara="1" rIns="91425" wrap="square" tIns="91425">
            <a:noAutofit/>
          </a:bodyPr>
          <a:lstStyle>
            <a:lvl1pPr lvl="0" rtl="0" algn="ctr">
              <a:buNone/>
              <a:defRPr/>
            </a:lvl1pPr>
            <a:lvl2pPr lvl="1" rtl="0" algn="ctr">
              <a:buNone/>
              <a:defRPr/>
            </a:lvl2pPr>
            <a:lvl3pPr lvl="2" rtl="0" algn="ctr">
              <a:buNone/>
              <a:defRPr/>
            </a:lvl3pPr>
            <a:lvl4pPr lvl="3" rtl="0" algn="ctr">
              <a:buNone/>
              <a:defRPr/>
            </a:lvl4pPr>
            <a:lvl5pPr lvl="4" rtl="0" algn="ctr">
              <a:buNone/>
              <a:defRPr/>
            </a:lvl5pPr>
            <a:lvl6pPr lvl="5" rtl="0" algn="ctr">
              <a:buNone/>
              <a:defRPr/>
            </a:lvl6pPr>
            <a:lvl7pPr lvl="6" rtl="0" algn="ctr">
              <a:buNone/>
              <a:defRPr/>
            </a:lvl7pPr>
            <a:lvl8pPr lvl="7" rtl="0" algn="ctr">
              <a:buNone/>
              <a:defRPr/>
            </a:lvl8pPr>
            <a:lvl9pPr lvl="8" rtl="0" algn="ctr">
              <a:buNone/>
              <a:defRPr/>
            </a:lvl9pPr>
          </a:lstStyle>
          <a:p>
            <a:pPr indent="0" lvl="0" marL="0" rtl="0" algn="ctr">
              <a:spcBef>
                <a:spcPts val="0"/>
              </a:spcBef>
              <a:spcAft>
                <a:spcPts val="0"/>
              </a:spcAft>
              <a:buNone/>
            </a:pPr>
            <a:fld id="{00000000-1234-1234-1234-123412341234}" type="slidenum">
              <a:rPr lang="en"/>
              <a:t>‹#›</a:t>
            </a:fld>
            <a:endParaRPr/>
          </a:p>
        </p:txBody>
      </p:sp>
      <p:pic>
        <p:nvPicPr>
          <p:cNvPr id="241" name="Google Shape;241;p34"/>
          <p:cNvPicPr preferRelativeResize="0"/>
          <p:nvPr/>
        </p:nvPicPr>
        <p:blipFill rotWithShape="1">
          <a:blip r:embed="rId3">
            <a:alphaModFix/>
          </a:blip>
          <a:srcRect b="0" l="0" r="23559" t="0"/>
          <a:stretch/>
        </p:blipFill>
        <p:spPr>
          <a:xfrm>
            <a:off x="8876366" y="3664275"/>
            <a:ext cx="267633" cy="346800"/>
          </a:xfrm>
          <a:prstGeom prst="rect">
            <a:avLst/>
          </a:prstGeom>
          <a:noFill/>
          <a:ln>
            <a:noFill/>
          </a:ln>
        </p:spPr>
      </p:pic>
      <p:pic>
        <p:nvPicPr>
          <p:cNvPr id="242" name="Google Shape;242;p34"/>
          <p:cNvPicPr preferRelativeResize="0"/>
          <p:nvPr/>
        </p:nvPicPr>
        <p:blipFill rotWithShape="1">
          <a:blip r:embed="rId4">
            <a:alphaModFix/>
          </a:blip>
          <a:srcRect b="0" l="0" r="0" t="38453"/>
          <a:stretch/>
        </p:blipFill>
        <p:spPr>
          <a:xfrm>
            <a:off x="7280775" y="-1"/>
            <a:ext cx="490400" cy="299001"/>
          </a:xfrm>
          <a:prstGeom prst="rect">
            <a:avLst/>
          </a:prstGeom>
          <a:noFill/>
          <a:ln>
            <a:noFill/>
          </a:ln>
        </p:spPr>
      </p:pic>
      <p:pic>
        <p:nvPicPr>
          <p:cNvPr id="243" name="Google Shape;243;p34"/>
          <p:cNvPicPr preferRelativeResize="0"/>
          <p:nvPr/>
        </p:nvPicPr>
        <p:blipFill rotWithShape="1">
          <a:blip r:embed="rId4">
            <a:alphaModFix/>
          </a:blip>
          <a:srcRect b="35991" l="0" r="0" t="0"/>
          <a:stretch/>
        </p:blipFill>
        <p:spPr>
          <a:xfrm>
            <a:off x="439125" y="4553975"/>
            <a:ext cx="929775" cy="589525"/>
          </a:xfrm>
          <a:prstGeom prst="rect">
            <a:avLst/>
          </a:prstGeom>
          <a:noFill/>
          <a:ln>
            <a:noFill/>
          </a:ln>
        </p:spPr>
      </p:pic>
      <p:pic>
        <p:nvPicPr>
          <p:cNvPr id="244" name="Google Shape;244;p34"/>
          <p:cNvPicPr preferRelativeResize="0"/>
          <p:nvPr/>
        </p:nvPicPr>
        <p:blipFill rotWithShape="1">
          <a:blip r:embed="rId3">
            <a:alphaModFix/>
          </a:blip>
          <a:srcRect b="0" l="0" r="0" t="30623"/>
          <a:stretch/>
        </p:blipFill>
        <p:spPr>
          <a:xfrm>
            <a:off x="439125" y="0"/>
            <a:ext cx="1732350" cy="1185075"/>
          </a:xfrm>
          <a:prstGeom prst="rect">
            <a:avLst/>
          </a:prstGeom>
          <a:noFill/>
          <a:ln>
            <a:noFill/>
          </a:ln>
        </p:spPr>
      </p:pic>
      <p:pic>
        <p:nvPicPr>
          <p:cNvPr id="245" name="Google Shape;245;p34"/>
          <p:cNvPicPr preferRelativeResize="0"/>
          <p:nvPr/>
        </p:nvPicPr>
        <p:blipFill>
          <a:blip r:embed="rId5">
            <a:alphaModFix/>
          </a:blip>
          <a:stretch>
            <a:fillRect/>
          </a:stretch>
        </p:blipFill>
        <p:spPr>
          <a:xfrm>
            <a:off x="134250" y="1240360"/>
            <a:ext cx="548700" cy="540065"/>
          </a:xfrm>
          <a:prstGeom prst="rect">
            <a:avLst/>
          </a:prstGeom>
          <a:noFill/>
          <a:ln>
            <a:noFill/>
          </a:ln>
        </p:spPr>
      </p:pic>
      <p:pic>
        <p:nvPicPr>
          <p:cNvPr id="246" name="Google Shape;246;p34"/>
          <p:cNvPicPr preferRelativeResize="0"/>
          <p:nvPr/>
        </p:nvPicPr>
        <p:blipFill>
          <a:blip r:embed="rId5">
            <a:alphaModFix/>
          </a:blip>
          <a:stretch>
            <a:fillRect/>
          </a:stretch>
        </p:blipFill>
        <p:spPr>
          <a:xfrm>
            <a:off x="8157200" y="4143950"/>
            <a:ext cx="841700" cy="828425"/>
          </a:xfrm>
          <a:prstGeom prst="rect">
            <a:avLst/>
          </a:prstGeom>
          <a:noFill/>
          <a:ln>
            <a:noFill/>
          </a:ln>
        </p:spPr>
      </p:pic>
      <p:pic>
        <p:nvPicPr>
          <p:cNvPr id="247" name="Google Shape;247;p34"/>
          <p:cNvPicPr preferRelativeResize="0"/>
          <p:nvPr/>
        </p:nvPicPr>
        <p:blipFill rotWithShape="1">
          <a:blip r:embed="rId3">
            <a:alphaModFix/>
          </a:blip>
          <a:srcRect b="0" l="0" r="28769" t="0"/>
          <a:stretch/>
        </p:blipFill>
        <p:spPr>
          <a:xfrm>
            <a:off x="8430750" y="1014413"/>
            <a:ext cx="713250" cy="991950"/>
          </a:xfrm>
          <a:prstGeom prst="rect">
            <a:avLst/>
          </a:prstGeom>
          <a:noFill/>
          <a:ln>
            <a:noFill/>
          </a:ln>
        </p:spPr>
      </p:pic>
      <p:pic>
        <p:nvPicPr>
          <p:cNvPr id="248" name="Google Shape;248;p34"/>
          <p:cNvPicPr preferRelativeResize="0"/>
          <p:nvPr/>
        </p:nvPicPr>
        <p:blipFill rotWithShape="1">
          <a:blip r:embed="rId3">
            <a:alphaModFix/>
          </a:blip>
          <a:srcRect b="0" l="29303" r="0" t="0"/>
          <a:stretch/>
        </p:blipFill>
        <p:spPr>
          <a:xfrm>
            <a:off x="0" y="2350450"/>
            <a:ext cx="315900" cy="442600"/>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5" Type="http://schemas.openxmlformats.org/officeDocument/2006/relationships/slideLayout" Target="../slideLayouts/slideLayout5.xml"/><Relationship Id="rId6" Type="http://schemas.openxmlformats.org/officeDocument/2006/relationships/slideLayout" Target="../slideLayouts/slideLayout6.xml"/><Relationship Id="rId18" Type="http://schemas.openxmlformats.org/officeDocument/2006/relationships/theme" Target="../theme/theme3.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8.xml"/><Relationship Id="rId10" Type="http://schemas.openxmlformats.org/officeDocument/2006/relationships/slideLayout" Target="../slideLayouts/slideLayout27.xml"/><Relationship Id="rId13" Type="http://schemas.openxmlformats.org/officeDocument/2006/relationships/slideLayout" Target="../slideLayouts/slideLayout30.xml"/><Relationship Id="rId12" Type="http://schemas.openxmlformats.org/officeDocument/2006/relationships/slideLayout" Target="../slideLayouts/slideLayout29.xml"/><Relationship Id="rId1" Type="http://schemas.openxmlformats.org/officeDocument/2006/relationships/slideLayout" Target="../slideLayouts/slideLayout18.xml"/><Relationship Id="rId2" Type="http://schemas.openxmlformats.org/officeDocument/2006/relationships/slideLayout" Target="../slideLayouts/slideLayout19.xml"/><Relationship Id="rId3" Type="http://schemas.openxmlformats.org/officeDocument/2006/relationships/slideLayout" Target="../slideLayouts/slideLayout20.xml"/><Relationship Id="rId4" Type="http://schemas.openxmlformats.org/officeDocument/2006/relationships/slideLayout" Target="../slideLayouts/slideLayout21.xml"/><Relationship Id="rId9" Type="http://schemas.openxmlformats.org/officeDocument/2006/relationships/slideLayout" Target="../slideLayouts/slideLayout26.xml"/><Relationship Id="rId15" Type="http://schemas.openxmlformats.org/officeDocument/2006/relationships/slideLayout" Target="../slideLayouts/slideLayout32.xml"/><Relationship Id="rId14" Type="http://schemas.openxmlformats.org/officeDocument/2006/relationships/slideLayout" Target="../slideLayouts/slideLayout31.xml"/><Relationship Id="rId16" Type="http://schemas.openxmlformats.org/officeDocument/2006/relationships/theme" Target="../theme/theme2.xml"/><Relationship Id="rId5" Type="http://schemas.openxmlformats.org/officeDocument/2006/relationships/slideLayout" Target="../slideLayouts/slideLayout22.xml"/><Relationship Id="rId6" Type="http://schemas.openxmlformats.org/officeDocument/2006/relationships/slideLayout" Target="../slideLayouts/slideLayout23.xml"/><Relationship Id="rId7" Type="http://schemas.openxmlformats.org/officeDocument/2006/relationships/slideLayout" Target="../slideLayouts/slideLayout24.xml"/><Relationship Id="rId8"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treamline">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SzPts val="2800"/>
              <a:buFont typeface="Raleway"/>
              <a:buNone/>
              <a:defRPr b="1" sz="2800">
                <a:latin typeface="Raleway"/>
                <a:ea typeface="Raleway"/>
                <a:cs typeface="Raleway"/>
                <a:sym typeface="Raleway"/>
              </a:defRPr>
            </a:lvl1pPr>
            <a:lvl2pPr lvl="1">
              <a:spcBef>
                <a:spcPts val="0"/>
              </a:spcBef>
              <a:spcAft>
                <a:spcPts val="0"/>
              </a:spcAft>
              <a:buSzPts val="2800"/>
              <a:buFont typeface="Raleway"/>
              <a:buNone/>
              <a:defRPr b="1" sz="2800">
                <a:latin typeface="Raleway"/>
                <a:ea typeface="Raleway"/>
                <a:cs typeface="Raleway"/>
                <a:sym typeface="Raleway"/>
              </a:defRPr>
            </a:lvl2pPr>
            <a:lvl3pPr lvl="2">
              <a:spcBef>
                <a:spcPts val="0"/>
              </a:spcBef>
              <a:spcAft>
                <a:spcPts val="0"/>
              </a:spcAft>
              <a:buSzPts val="2800"/>
              <a:buFont typeface="Raleway"/>
              <a:buNone/>
              <a:defRPr b="1" sz="2800">
                <a:latin typeface="Raleway"/>
                <a:ea typeface="Raleway"/>
                <a:cs typeface="Raleway"/>
                <a:sym typeface="Raleway"/>
              </a:defRPr>
            </a:lvl3pPr>
            <a:lvl4pPr lvl="3">
              <a:spcBef>
                <a:spcPts val="0"/>
              </a:spcBef>
              <a:spcAft>
                <a:spcPts val="0"/>
              </a:spcAft>
              <a:buSzPts val="2800"/>
              <a:buFont typeface="Raleway"/>
              <a:buNone/>
              <a:defRPr b="1" sz="2800">
                <a:latin typeface="Raleway"/>
                <a:ea typeface="Raleway"/>
                <a:cs typeface="Raleway"/>
                <a:sym typeface="Raleway"/>
              </a:defRPr>
            </a:lvl4pPr>
            <a:lvl5pPr lvl="4">
              <a:spcBef>
                <a:spcPts val="0"/>
              </a:spcBef>
              <a:spcAft>
                <a:spcPts val="0"/>
              </a:spcAft>
              <a:buSzPts val="2800"/>
              <a:buFont typeface="Raleway"/>
              <a:buNone/>
              <a:defRPr b="1" sz="2800">
                <a:latin typeface="Raleway"/>
                <a:ea typeface="Raleway"/>
                <a:cs typeface="Raleway"/>
                <a:sym typeface="Raleway"/>
              </a:defRPr>
            </a:lvl5pPr>
            <a:lvl6pPr lvl="5">
              <a:spcBef>
                <a:spcPts val="0"/>
              </a:spcBef>
              <a:spcAft>
                <a:spcPts val="0"/>
              </a:spcAft>
              <a:buSzPts val="2800"/>
              <a:buFont typeface="Raleway"/>
              <a:buNone/>
              <a:defRPr b="1" sz="2800">
                <a:latin typeface="Raleway"/>
                <a:ea typeface="Raleway"/>
                <a:cs typeface="Raleway"/>
                <a:sym typeface="Raleway"/>
              </a:defRPr>
            </a:lvl6pPr>
            <a:lvl7pPr lvl="6">
              <a:spcBef>
                <a:spcPts val="0"/>
              </a:spcBef>
              <a:spcAft>
                <a:spcPts val="0"/>
              </a:spcAft>
              <a:buSzPts val="2800"/>
              <a:buFont typeface="Raleway"/>
              <a:buNone/>
              <a:defRPr b="1" sz="2800">
                <a:latin typeface="Raleway"/>
                <a:ea typeface="Raleway"/>
                <a:cs typeface="Raleway"/>
                <a:sym typeface="Raleway"/>
              </a:defRPr>
            </a:lvl7pPr>
            <a:lvl8pPr lvl="7">
              <a:spcBef>
                <a:spcPts val="0"/>
              </a:spcBef>
              <a:spcAft>
                <a:spcPts val="0"/>
              </a:spcAft>
              <a:buSzPts val="2800"/>
              <a:buFont typeface="Raleway"/>
              <a:buNone/>
              <a:defRPr b="1" sz="2800">
                <a:latin typeface="Raleway"/>
                <a:ea typeface="Raleway"/>
                <a:cs typeface="Raleway"/>
                <a:sym typeface="Raleway"/>
              </a:defRPr>
            </a:lvl8pPr>
            <a:lvl9pPr lvl="8">
              <a:spcBef>
                <a:spcPts val="0"/>
              </a:spcBef>
              <a:spcAft>
                <a:spcPts val="0"/>
              </a:spcAft>
              <a:buSzPts val="2800"/>
              <a:buFont typeface="Raleway"/>
              <a:buNone/>
              <a:defRPr b="1" sz="2800">
                <a:latin typeface="Raleway"/>
                <a:ea typeface="Raleway"/>
                <a:cs typeface="Raleway"/>
                <a:sym typeface="Raleway"/>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11150" lvl="0" marL="457200">
              <a:lnSpc>
                <a:spcPct val="115000"/>
              </a:lnSpc>
              <a:spcBef>
                <a:spcPts val="0"/>
              </a:spcBef>
              <a:spcAft>
                <a:spcPts val="0"/>
              </a:spcAft>
              <a:buClr>
                <a:schemeClr val="accent1"/>
              </a:buClr>
              <a:buSzPts val="1300"/>
              <a:buFont typeface="Lato"/>
              <a:buChar char="●"/>
              <a:defRPr sz="1300">
                <a:solidFill>
                  <a:schemeClr val="accent1"/>
                </a:solidFill>
                <a:latin typeface="Lato"/>
                <a:ea typeface="Lato"/>
                <a:cs typeface="Lato"/>
                <a:sym typeface="Lato"/>
              </a:defRPr>
            </a:lvl1pPr>
            <a:lvl2pPr indent="-298450" lvl="1" marL="914400">
              <a:lnSpc>
                <a:spcPct val="115000"/>
              </a:lnSpc>
              <a:spcBef>
                <a:spcPts val="1600"/>
              </a:spcBef>
              <a:spcAft>
                <a:spcPts val="0"/>
              </a:spcAft>
              <a:buClr>
                <a:schemeClr val="accent1"/>
              </a:buClr>
              <a:buSzPts val="1100"/>
              <a:buFont typeface="Lato"/>
              <a:buChar char="○"/>
              <a:defRPr sz="1100">
                <a:solidFill>
                  <a:schemeClr val="accent1"/>
                </a:solidFill>
                <a:latin typeface="Lato"/>
                <a:ea typeface="Lato"/>
                <a:cs typeface="Lato"/>
                <a:sym typeface="Lato"/>
              </a:defRPr>
            </a:lvl2pPr>
            <a:lvl3pPr indent="-298450" lvl="2" marL="1371600">
              <a:lnSpc>
                <a:spcPct val="115000"/>
              </a:lnSpc>
              <a:spcBef>
                <a:spcPts val="1600"/>
              </a:spcBef>
              <a:spcAft>
                <a:spcPts val="0"/>
              </a:spcAft>
              <a:buClr>
                <a:schemeClr val="accent1"/>
              </a:buClr>
              <a:buSzPts val="1100"/>
              <a:buFont typeface="Lato"/>
              <a:buChar char="■"/>
              <a:defRPr sz="1100">
                <a:solidFill>
                  <a:schemeClr val="accent1"/>
                </a:solidFill>
                <a:latin typeface="Lato"/>
                <a:ea typeface="Lato"/>
                <a:cs typeface="Lato"/>
                <a:sym typeface="Lato"/>
              </a:defRPr>
            </a:lvl3pPr>
            <a:lvl4pPr indent="-298450" lvl="3" marL="1828800">
              <a:lnSpc>
                <a:spcPct val="115000"/>
              </a:lnSpc>
              <a:spcBef>
                <a:spcPts val="1600"/>
              </a:spcBef>
              <a:spcAft>
                <a:spcPts val="0"/>
              </a:spcAft>
              <a:buClr>
                <a:schemeClr val="accent1"/>
              </a:buClr>
              <a:buSzPts val="1100"/>
              <a:buFont typeface="Lato"/>
              <a:buChar char="●"/>
              <a:defRPr sz="1100">
                <a:solidFill>
                  <a:schemeClr val="accent1"/>
                </a:solidFill>
                <a:latin typeface="Lato"/>
                <a:ea typeface="Lato"/>
                <a:cs typeface="Lato"/>
                <a:sym typeface="Lato"/>
              </a:defRPr>
            </a:lvl4pPr>
            <a:lvl5pPr indent="-298450" lvl="4" marL="2286000">
              <a:lnSpc>
                <a:spcPct val="115000"/>
              </a:lnSpc>
              <a:spcBef>
                <a:spcPts val="1600"/>
              </a:spcBef>
              <a:spcAft>
                <a:spcPts val="0"/>
              </a:spcAft>
              <a:buClr>
                <a:schemeClr val="accent1"/>
              </a:buClr>
              <a:buSzPts val="1100"/>
              <a:buFont typeface="Lato"/>
              <a:buChar char="○"/>
              <a:defRPr sz="1100">
                <a:solidFill>
                  <a:schemeClr val="accent1"/>
                </a:solidFill>
                <a:latin typeface="Lato"/>
                <a:ea typeface="Lato"/>
                <a:cs typeface="Lato"/>
                <a:sym typeface="Lato"/>
              </a:defRPr>
            </a:lvl5pPr>
            <a:lvl6pPr indent="-298450" lvl="5" marL="2743200">
              <a:lnSpc>
                <a:spcPct val="115000"/>
              </a:lnSpc>
              <a:spcBef>
                <a:spcPts val="1600"/>
              </a:spcBef>
              <a:spcAft>
                <a:spcPts val="0"/>
              </a:spcAft>
              <a:buClr>
                <a:schemeClr val="accent1"/>
              </a:buClr>
              <a:buSzPts val="1100"/>
              <a:buFont typeface="Lato"/>
              <a:buChar char="■"/>
              <a:defRPr sz="1100">
                <a:solidFill>
                  <a:schemeClr val="accent1"/>
                </a:solidFill>
                <a:latin typeface="Lato"/>
                <a:ea typeface="Lato"/>
                <a:cs typeface="Lato"/>
                <a:sym typeface="Lato"/>
              </a:defRPr>
            </a:lvl6pPr>
            <a:lvl7pPr indent="-298450" lvl="6" marL="3200400">
              <a:lnSpc>
                <a:spcPct val="115000"/>
              </a:lnSpc>
              <a:spcBef>
                <a:spcPts val="1600"/>
              </a:spcBef>
              <a:spcAft>
                <a:spcPts val="0"/>
              </a:spcAft>
              <a:buClr>
                <a:schemeClr val="accent1"/>
              </a:buClr>
              <a:buSzPts val="1100"/>
              <a:buFont typeface="Lato"/>
              <a:buChar char="●"/>
              <a:defRPr sz="1100">
                <a:solidFill>
                  <a:schemeClr val="accent1"/>
                </a:solidFill>
                <a:latin typeface="Lato"/>
                <a:ea typeface="Lato"/>
                <a:cs typeface="Lato"/>
                <a:sym typeface="Lato"/>
              </a:defRPr>
            </a:lvl7pPr>
            <a:lvl8pPr indent="-298450" lvl="7" marL="3657600">
              <a:lnSpc>
                <a:spcPct val="115000"/>
              </a:lnSpc>
              <a:spcBef>
                <a:spcPts val="1600"/>
              </a:spcBef>
              <a:spcAft>
                <a:spcPts val="0"/>
              </a:spcAft>
              <a:buClr>
                <a:schemeClr val="accent1"/>
              </a:buClr>
              <a:buSzPts val="1100"/>
              <a:buFont typeface="Lato"/>
              <a:buChar char="○"/>
              <a:defRPr sz="1100">
                <a:solidFill>
                  <a:schemeClr val="accent1"/>
                </a:solidFill>
                <a:latin typeface="Lato"/>
                <a:ea typeface="Lato"/>
                <a:cs typeface="Lato"/>
                <a:sym typeface="Lato"/>
              </a:defRPr>
            </a:lvl8pPr>
            <a:lvl9pPr indent="-298450" lvl="8" marL="4114800">
              <a:lnSpc>
                <a:spcPct val="115000"/>
              </a:lnSpc>
              <a:spcBef>
                <a:spcPts val="1600"/>
              </a:spcBef>
              <a:spcAft>
                <a:spcPts val="1600"/>
              </a:spcAft>
              <a:buClr>
                <a:schemeClr val="accent1"/>
              </a:buClr>
              <a:buSzPts val="1100"/>
              <a:buFont typeface="Lato"/>
              <a:buChar char="■"/>
              <a:defRPr sz="1100">
                <a:solidFill>
                  <a:schemeClr val="accent1"/>
                </a:solidFill>
                <a:latin typeface="Lato"/>
                <a:ea typeface="Lato"/>
                <a:cs typeface="Lato"/>
                <a:sym typeface="Lato"/>
              </a:defRPr>
            </a:lvl9pPr>
          </a:lstStyle>
          <a:p/>
        </p:txBody>
      </p:sp>
      <p:sp>
        <p:nvSpPr>
          <p:cNvPr id="8" name="Google Shape;8;p1"/>
          <p:cNvSpPr txBox="1"/>
          <p:nvPr>
            <p:ph idx="12" type="sldNum"/>
          </p:nvPr>
        </p:nvSpPr>
        <p:spPr>
          <a:xfrm>
            <a:off x="8536302" y="4749851"/>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accent1"/>
                </a:solidFill>
                <a:latin typeface="Lato"/>
                <a:ea typeface="Lato"/>
                <a:cs typeface="Lato"/>
                <a:sym typeface="Lato"/>
              </a:defRPr>
            </a:lvl1pPr>
            <a:lvl2pPr lvl="1" algn="r">
              <a:buNone/>
              <a:defRPr sz="1000">
                <a:solidFill>
                  <a:schemeClr val="accent1"/>
                </a:solidFill>
                <a:latin typeface="Lato"/>
                <a:ea typeface="Lato"/>
                <a:cs typeface="Lato"/>
                <a:sym typeface="Lato"/>
              </a:defRPr>
            </a:lvl2pPr>
            <a:lvl3pPr lvl="2" algn="r">
              <a:buNone/>
              <a:defRPr sz="1000">
                <a:solidFill>
                  <a:schemeClr val="accent1"/>
                </a:solidFill>
                <a:latin typeface="Lato"/>
                <a:ea typeface="Lato"/>
                <a:cs typeface="Lato"/>
                <a:sym typeface="Lato"/>
              </a:defRPr>
            </a:lvl3pPr>
            <a:lvl4pPr lvl="3" algn="r">
              <a:buNone/>
              <a:defRPr sz="1000">
                <a:solidFill>
                  <a:schemeClr val="accent1"/>
                </a:solidFill>
                <a:latin typeface="Lato"/>
                <a:ea typeface="Lato"/>
                <a:cs typeface="Lato"/>
                <a:sym typeface="Lato"/>
              </a:defRPr>
            </a:lvl4pPr>
            <a:lvl5pPr lvl="4" algn="r">
              <a:buNone/>
              <a:defRPr sz="1000">
                <a:solidFill>
                  <a:schemeClr val="accent1"/>
                </a:solidFill>
                <a:latin typeface="Lato"/>
                <a:ea typeface="Lato"/>
                <a:cs typeface="Lato"/>
                <a:sym typeface="Lato"/>
              </a:defRPr>
            </a:lvl5pPr>
            <a:lvl6pPr lvl="5" algn="r">
              <a:buNone/>
              <a:defRPr sz="1000">
                <a:solidFill>
                  <a:schemeClr val="accent1"/>
                </a:solidFill>
                <a:latin typeface="Lato"/>
                <a:ea typeface="Lato"/>
                <a:cs typeface="Lato"/>
                <a:sym typeface="Lato"/>
              </a:defRPr>
            </a:lvl6pPr>
            <a:lvl7pPr lvl="6" algn="r">
              <a:buNone/>
              <a:defRPr sz="1000">
                <a:solidFill>
                  <a:schemeClr val="accent1"/>
                </a:solidFill>
                <a:latin typeface="Lato"/>
                <a:ea typeface="Lato"/>
                <a:cs typeface="Lato"/>
                <a:sym typeface="Lato"/>
              </a:defRPr>
            </a:lvl7pPr>
            <a:lvl8pPr lvl="7" algn="r">
              <a:buNone/>
              <a:defRPr sz="1000">
                <a:solidFill>
                  <a:schemeClr val="accent1"/>
                </a:solidFill>
                <a:latin typeface="Lato"/>
                <a:ea typeface="Lato"/>
                <a:cs typeface="Lato"/>
                <a:sym typeface="Lato"/>
              </a:defRPr>
            </a:lvl8pPr>
            <a:lvl9pPr lvl="8" algn="r">
              <a:buNone/>
              <a:defRPr sz="1000">
                <a:solidFill>
                  <a:schemeClr val="accent1"/>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treamline">
    <p:bg>
      <p:bgPr>
        <a:solidFill>
          <a:schemeClr val="lt1"/>
        </a:solidFill>
      </p:bgPr>
    </p:bg>
    <p:spTree>
      <p:nvGrpSpPr>
        <p:cNvPr id="134" name="Shape 134"/>
        <p:cNvGrpSpPr/>
        <p:nvPr/>
      </p:nvGrpSpPr>
      <p:grpSpPr>
        <a:xfrm>
          <a:off x="0" y="0"/>
          <a:ext cx="0" cy="0"/>
          <a:chOff x="0" y="0"/>
          <a:chExt cx="0" cy="0"/>
        </a:xfrm>
      </p:grpSpPr>
      <p:sp>
        <p:nvSpPr>
          <p:cNvPr id="135" name="Google Shape;135;p19"/>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SzPts val="2800"/>
              <a:buFont typeface="Raleway"/>
              <a:buNone/>
              <a:defRPr b="1" sz="2800">
                <a:latin typeface="Raleway"/>
                <a:ea typeface="Raleway"/>
                <a:cs typeface="Raleway"/>
                <a:sym typeface="Raleway"/>
              </a:defRPr>
            </a:lvl1pPr>
            <a:lvl2pPr lvl="1" rtl="0">
              <a:spcBef>
                <a:spcPts val="0"/>
              </a:spcBef>
              <a:spcAft>
                <a:spcPts val="0"/>
              </a:spcAft>
              <a:buSzPts val="2800"/>
              <a:buFont typeface="Raleway"/>
              <a:buNone/>
              <a:defRPr b="1" sz="2800">
                <a:latin typeface="Raleway"/>
                <a:ea typeface="Raleway"/>
                <a:cs typeface="Raleway"/>
                <a:sym typeface="Raleway"/>
              </a:defRPr>
            </a:lvl2pPr>
            <a:lvl3pPr lvl="2" rtl="0">
              <a:spcBef>
                <a:spcPts val="0"/>
              </a:spcBef>
              <a:spcAft>
                <a:spcPts val="0"/>
              </a:spcAft>
              <a:buSzPts val="2800"/>
              <a:buFont typeface="Raleway"/>
              <a:buNone/>
              <a:defRPr b="1" sz="2800">
                <a:latin typeface="Raleway"/>
                <a:ea typeface="Raleway"/>
                <a:cs typeface="Raleway"/>
                <a:sym typeface="Raleway"/>
              </a:defRPr>
            </a:lvl3pPr>
            <a:lvl4pPr lvl="3" rtl="0">
              <a:spcBef>
                <a:spcPts val="0"/>
              </a:spcBef>
              <a:spcAft>
                <a:spcPts val="0"/>
              </a:spcAft>
              <a:buSzPts val="2800"/>
              <a:buFont typeface="Raleway"/>
              <a:buNone/>
              <a:defRPr b="1" sz="2800">
                <a:latin typeface="Raleway"/>
                <a:ea typeface="Raleway"/>
                <a:cs typeface="Raleway"/>
                <a:sym typeface="Raleway"/>
              </a:defRPr>
            </a:lvl4pPr>
            <a:lvl5pPr lvl="4" rtl="0">
              <a:spcBef>
                <a:spcPts val="0"/>
              </a:spcBef>
              <a:spcAft>
                <a:spcPts val="0"/>
              </a:spcAft>
              <a:buSzPts val="2800"/>
              <a:buFont typeface="Raleway"/>
              <a:buNone/>
              <a:defRPr b="1" sz="2800">
                <a:latin typeface="Raleway"/>
                <a:ea typeface="Raleway"/>
                <a:cs typeface="Raleway"/>
                <a:sym typeface="Raleway"/>
              </a:defRPr>
            </a:lvl5pPr>
            <a:lvl6pPr lvl="5" rtl="0">
              <a:spcBef>
                <a:spcPts val="0"/>
              </a:spcBef>
              <a:spcAft>
                <a:spcPts val="0"/>
              </a:spcAft>
              <a:buSzPts val="2800"/>
              <a:buFont typeface="Raleway"/>
              <a:buNone/>
              <a:defRPr b="1" sz="2800">
                <a:latin typeface="Raleway"/>
                <a:ea typeface="Raleway"/>
                <a:cs typeface="Raleway"/>
                <a:sym typeface="Raleway"/>
              </a:defRPr>
            </a:lvl6pPr>
            <a:lvl7pPr lvl="6" rtl="0">
              <a:spcBef>
                <a:spcPts val="0"/>
              </a:spcBef>
              <a:spcAft>
                <a:spcPts val="0"/>
              </a:spcAft>
              <a:buSzPts val="2800"/>
              <a:buFont typeface="Raleway"/>
              <a:buNone/>
              <a:defRPr b="1" sz="2800">
                <a:latin typeface="Raleway"/>
                <a:ea typeface="Raleway"/>
                <a:cs typeface="Raleway"/>
                <a:sym typeface="Raleway"/>
              </a:defRPr>
            </a:lvl7pPr>
            <a:lvl8pPr lvl="7" rtl="0">
              <a:spcBef>
                <a:spcPts val="0"/>
              </a:spcBef>
              <a:spcAft>
                <a:spcPts val="0"/>
              </a:spcAft>
              <a:buSzPts val="2800"/>
              <a:buFont typeface="Raleway"/>
              <a:buNone/>
              <a:defRPr b="1" sz="2800">
                <a:latin typeface="Raleway"/>
                <a:ea typeface="Raleway"/>
                <a:cs typeface="Raleway"/>
                <a:sym typeface="Raleway"/>
              </a:defRPr>
            </a:lvl8pPr>
            <a:lvl9pPr lvl="8" rtl="0">
              <a:spcBef>
                <a:spcPts val="0"/>
              </a:spcBef>
              <a:spcAft>
                <a:spcPts val="0"/>
              </a:spcAft>
              <a:buSzPts val="2800"/>
              <a:buFont typeface="Raleway"/>
              <a:buNone/>
              <a:defRPr b="1" sz="2800">
                <a:latin typeface="Raleway"/>
                <a:ea typeface="Raleway"/>
                <a:cs typeface="Raleway"/>
                <a:sym typeface="Raleway"/>
              </a:defRPr>
            </a:lvl9pPr>
          </a:lstStyle>
          <a:p/>
        </p:txBody>
      </p:sp>
      <p:sp>
        <p:nvSpPr>
          <p:cNvPr id="136" name="Google Shape;136;p19"/>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11150" lvl="0" marL="457200" rtl="0">
              <a:lnSpc>
                <a:spcPct val="115000"/>
              </a:lnSpc>
              <a:spcBef>
                <a:spcPts val="0"/>
              </a:spcBef>
              <a:spcAft>
                <a:spcPts val="0"/>
              </a:spcAft>
              <a:buClr>
                <a:schemeClr val="accent1"/>
              </a:buClr>
              <a:buSzPts val="1300"/>
              <a:buFont typeface="Lato"/>
              <a:buChar char="●"/>
              <a:defRPr sz="1300">
                <a:solidFill>
                  <a:schemeClr val="accent1"/>
                </a:solidFill>
                <a:latin typeface="Lato"/>
                <a:ea typeface="Lato"/>
                <a:cs typeface="Lato"/>
                <a:sym typeface="Lato"/>
              </a:defRPr>
            </a:lvl1pPr>
            <a:lvl2pPr indent="-298450" lvl="1" marL="914400" rtl="0">
              <a:lnSpc>
                <a:spcPct val="115000"/>
              </a:lnSpc>
              <a:spcBef>
                <a:spcPts val="1600"/>
              </a:spcBef>
              <a:spcAft>
                <a:spcPts val="0"/>
              </a:spcAft>
              <a:buClr>
                <a:schemeClr val="accent1"/>
              </a:buClr>
              <a:buSzPts val="1100"/>
              <a:buFont typeface="Lato"/>
              <a:buChar char="○"/>
              <a:defRPr sz="1100">
                <a:solidFill>
                  <a:schemeClr val="accent1"/>
                </a:solidFill>
                <a:latin typeface="Lato"/>
                <a:ea typeface="Lato"/>
                <a:cs typeface="Lato"/>
                <a:sym typeface="Lato"/>
              </a:defRPr>
            </a:lvl2pPr>
            <a:lvl3pPr indent="-298450" lvl="2" marL="1371600" rtl="0">
              <a:lnSpc>
                <a:spcPct val="115000"/>
              </a:lnSpc>
              <a:spcBef>
                <a:spcPts val="1600"/>
              </a:spcBef>
              <a:spcAft>
                <a:spcPts val="0"/>
              </a:spcAft>
              <a:buClr>
                <a:schemeClr val="accent1"/>
              </a:buClr>
              <a:buSzPts val="1100"/>
              <a:buFont typeface="Lato"/>
              <a:buChar char="■"/>
              <a:defRPr sz="1100">
                <a:solidFill>
                  <a:schemeClr val="accent1"/>
                </a:solidFill>
                <a:latin typeface="Lato"/>
                <a:ea typeface="Lato"/>
                <a:cs typeface="Lato"/>
                <a:sym typeface="Lato"/>
              </a:defRPr>
            </a:lvl3pPr>
            <a:lvl4pPr indent="-298450" lvl="3" marL="1828800" rtl="0">
              <a:lnSpc>
                <a:spcPct val="115000"/>
              </a:lnSpc>
              <a:spcBef>
                <a:spcPts val="1600"/>
              </a:spcBef>
              <a:spcAft>
                <a:spcPts val="0"/>
              </a:spcAft>
              <a:buClr>
                <a:schemeClr val="accent1"/>
              </a:buClr>
              <a:buSzPts val="1100"/>
              <a:buFont typeface="Lato"/>
              <a:buChar char="●"/>
              <a:defRPr sz="1100">
                <a:solidFill>
                  <a:schemeClr val="accent1"/>
                </a:solidFill>
                <a:latin typeface="Lato"/>
                <a:ea typeface="Lato"/>
                <a:cs typeface="Lato"/>
                <a:sym typeface="Lato"/>
              </a:defRPr>
            </a:lvl4pPr>
            <a:lvl5pPr indent="-298450" lvl="4" marL="2286000" rtl="0">
              <a:lnSpc>
                <a:spcPct val="115000"/>
              </a:lnSpc>
              <a:spcBef>
                <a:spcPts val="1600"/>
              </a:spcBef>
              <a:spcAft>
                <a:spcPts val="0"/>
              </a:spcAft>
              <a:buClr>
                <a:schemeClr val="accent1"/>
              </a:buClr>
              <a:buSzPts val="1100"/>
              <a:buFont typeface="Lato"/>
              <a:buChar char="○"/>
              <a:defRPr sz="1100">
                <a:solidFill>
                  <a:schemeClr val="accent1"/>
                </a:solidFill>
                <a:latin typeface="Lato"/>
                <a:ea typeface="Lato"/>
                <a:cs typeface="Lato"/>
                <a:sym typeface="Lato"/>
              </a:defRPr>
            </a:lvl5pPr>
            <a:lvl6pPr indent="-298450" lvl="5" marL="2743200" rtl="0">
              <a:lnSpc>
                <a:spcPct val="115000"/>
              </a:lnSpc>
              <a:spcBef>
                <a:spcPts val="1600"/>
              </a:spcBef>
              <a:spcAft>
                <a:spcPts val="0"/>
              </a:spcAft>
              <a:buClr>
                <a:schemeClr val="accent1"/>
              </a:buClr>
              <a:buSzPts val="1100"/>
              <a:buFont typeface="Lato"/>
              <a:buChar char="■"/>
              <a:defRPr sz="1100">
                <a:solidFill>
                  <a:schemeClr val="accent1"/>
                </a:solidFill>
                <a:latin typeface="Lato"/>
                <a:ea typeface="Lato"/>
                <a:cs typeface="Lato"/>
                <a:sym typeface="Lato"/>
              </a:defRPr>
            </a:lvl6pPr>
            <a:lvl7pPr indent="-298450" lvl="6" marL="3200400" rtl="0">
              <a:lnSpc>
                <a:spcPct val="115000"/>
              </a:lnSpc>
              <a:spcBef>
                <a:spcPts val="1600"/>
              </a:spcBef>
              <a:spcAft>
                <a:spcPts val="0"/>
              </a:spcAft>
              <a:buClr>
                <a:schemeClr val="accent1"/>
              </a:buClr>
              <a:buSzPts val="1100"/>
              <a:buFont typeface="Lato"/>
              <a:buChar char="●"/>
              <a:defRPr sz="1100">
                <a:solidFill>
                  <a:schemeClr val="accent1"/>
                </a:solidFill>
                <a:latin typeface="Lato"/>
                <a:ea typeface="Lato"/>
                <a:cs typeface="Lato"/>
                <a:sym typeface="Lato"/>
              </a:defRPr>
            </a:lvl7pPr>
            <a:lvl8pPr indent="-298450" lvl="7" marL="3657600" rtl="0">
              <a:lnSpc>
                <a:spcPct val="115000"/>
              </a:lnSpc>
              <a:spcBef>
                <a:spcPts val="1600"/>
              </a:spcBef>
              <a:spcAft>
                <a:spcPts val="0"/>
              </a:spcAft>
              <a:buClr>
                <a:schemeClr val="accent1"/>
              </a:buClr>
              <a:buSzPts val="1100"/>
              <a:buFont typeface="Lato"/>
              <a:buChar char="○"/>
              <a:defRPr sz="1100">
                <a:solidFill>
                  <a:schemeClr val="accent1"/>
                </a:solidFill>
                <a:latin typeface="Lato"/>
                <a:ea typeface="Lato"/>
                <a:cs typeface="Lato"/>
                <a:sym typeface="Lato"/>
              </a:defRPr>
            </a:lvl8pPr>
            <a:lvl9pPr indent="-298450" lvl="8" marL="4114800" rtl="0">
              <a:lnSpc>
                <a:spcPct val="115000"/>
              </a:lnSpc>
              <a:spcBef>
                <a:spcPts val="1600"/>
              </a:spcBef>
              <a:spcAft>
                <a:spcPts val="1600"/>
              </a:spcAft>
              <a:buClr>
                <a:schemeClr val="accent1"/>
              </a:buClr>
              <a:buSzPts val="1100"/>
              <a:buFont typeface="Lato"/>
              <a:buChar char="■"/>
              <a:defRPr sz="1100">
                <a:solidFill>
                  <a:schemeClr val="accent1"/>
                </a:solidFill>
                <a:latin typeface="Lato"/>
                <a:ea typeface="Lato"/>
                <a:cs typeface="Lato"/>
                <a:sym typeface="Lato"/>
              </a:defRPr>
            </a:lvl9pPr>
          </a:lstStyle>
          <a:p/>
        </p:txBody>
      </p:sp>
      <p:sp>
        <p:nvSpPr>
          <p:cNvPr id="137" name="Google Shape;137;p19"/>
          <p:cNvSpPr txBox="1"/>
          <p:nvPr>
            <p:ph idx="12" type="sldNum"/>
          </p:nvPr>
        </p:nvSpPr>
        <p:spPr>
          <a:xfrm>
            <a:off x="8536302" y="4749851"/>
            <a:ext cx="548700" cy="393600"/>
          </a:xfrm>
          <a:prstGeom prst="rect">
            <a:avLst/>
          </a:prstGeom>
          <a:noFill/>
          <a:ln>
            <a:noFill/>
          </a:ln>
        </p:spPr>
        <p:txBody>
          <a:bodyPr anchorCtr="0" anchor="ctr" bIns="91425" lIns="91425" spcFirstLastPara="1" rIns="91425" wrap="square" tIns="91425">
            <a:noAutofit/>
          </a:bodyPr>
          <a:lstStyle>
            <a:lvl1pPr lvl="0" rtl="0" algn="r">
              <a:buNone/>
              <a:defRPr sz="1000">
                <a:solidFill>
                  <a:schemeClr val="accent1"/>
                </a:solidFill>
                <a:latin typeface="Lato"/>
                <a:ea typeface="Lato"/>
                <a:cs typeface="Lato"/>
                <a:sym typeface="Lato"/>
              </a:defRPr>
            </a:lvl1pPr>
            <a:lvl2pPr lvl="1" rtl="0" algn="r">
              <a:buNone/>
              <a:defRPr sz="1000">
                <a:solidFill>
                  <a:schemeClr val="accent1"/>
                </a:solidFill>
                <a:latin typeface="Lato"/>
                <a:ea typeface="Lato"/>
                <a:cs typeface="Lato"/>
                <a:sym typeface="Lato"/>
              </a:defRPr>
            </a:lvl2pPr>
            <a:lvl3pPr lvl="2" rtl="0" algn="r">
              <a:buNone/>
              <a:defRPr sz="1000">
                <a:solidFill>
                  <a:schemeClr val="accent1"/>
                </a:solidFill>
                <a:latin typeface="Lato"/>
                <a:ea typeface="Lato"/>
                <a:cs typeface="Lato"/>
                <a:sym typeface="Lato"/>
              </a:defRPr>
            </a:lvl3pPr>
            <a:lvl4pPr lvl="3" rtl="0" algn="r">
              <a:buNone/>
              <a:defRPr sz="1000">
                <a:solidFill>
                  <a:schemeClr val="accent1"/>
                </a:solidFill>
                <a:latin typeface="Lato"/>
                <a:ea typeface="Lato"/>
                <a:cs typeface="Lato"/>
                <a:sym typeface="Lato"/>
              </a:defRPr>
            </a:lvl4pPr>
            <a:lvl5pPr lvl="4" rtl="0" algn="r">
              <a:buNone/>
              <a:defRPr sz="1000">
                <a:solidFill>
                  <a:schemeClr val="accent1"/>
                </a:solidFill>
                <a:latin typeface="Lato"/>
                <a:ea typeface="Lato"/>
                <a:cs typeface="Lato"/>
                <a:sym typeface="Lato"/>
              </a:defRPr>
            </a:lvl5pPr>
            <a:lvl6pPr lvl="5" rtl="0" algn="r">
              <a:buNone/>
              <a:defRPr sz="1000">
                <a:solidFill>
                  <a:schemeClr val="accent1"/>
                </a:solidFill>
                <a:latin typeface="Lato"/>
                <a:ea typeface="Lato"/>
                <a:cs typeface="Lato"/>
                <a:sym typeface="Lato"/>
              </a:defRPr>
            </a:lvl6pPr>
            <a:lvl7pPr lvl="6" rtl="0" algn="r">
              <a:buNone/>
              <a:defRPr sz="1000">
                <a:solidFill>
                  <a:schemeClr val="accent1"/>
                </a:solidFill>
                <a:latin typeface="Lato"/>
                <a:ea typeface="Lato"/>
                <a:cs typeface="Lato"/>
                <a:sym typeface="Lato"/>
              </a:defRPr>
            </a:lvl7pPr>
            <a:lvl8pPr lvl="7" rtl="0" algn="r">
              <a:buNone/>
              <a:defRPr sz="1000">
                <a:solidFill>
                  <a:schemeClr val="accent1"/>
                </a:solidFill>
                <a:latin typeface="Lato"/>
                <a:ea typeface="Lato"/>
                <a:cs typeface="Lato"/>
                <a:sym typeface="Lato"/>
              </a:defRPr>
            </a:lvl8pPr>
            <a:lvl9pPr lvl="8" rtl="0" algn="r">
              <a:buNone/>
              <a:defRPr sz="1000">
                <a:solidFill>
                  <a:schemeClr val="accent1"/>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65" r:id="rId1"/>
    <p:sldLayoutId id="2147483666" r:id="rId2"/>
    <p:sldLayoutId id="2147483667" r:id="rId3"/>
    <p:sldLayoutId id="2147483668" r:id="rId4"/>
    <p:sldLayoutId id="2147483669" r:id="rId5"/>
    <p:sldLayoutId id="2147483670" r:id="rId6"/>
    <p:sldLayoutId id="2147483671" r:id="rId7"/>
    <p:sldLayoutId id="2147483672" r:id="rId8"/>
    <p:sldLayoutId id="2147483673" r:id="rId9"/>
    <p:sldLayoutId id="2147483674" r:id="rId10"/>
    <p:sldLayoutId id="2147483675" r:id="rId11"/>
    <p:sldLayoutId id="2147483676" r:id="rId12"/>
    <p:sldLayoutId id="2147483677" r:id="rId13"/>
    <p:sldLayoutId id="2147483678" r:id="rId14"/>
    <p:sldLayoutId id="2147483679" r:id="rId15"/>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1.xml"/><Relationship Id="rId3" Type="http://schemas.openxmlformats.org/officeDocument/2006/relationships/image" Target="../media/image3.png"/><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14.xml"/><Relationship Id="rId3" Type="http://schemas.openxmlformats.org/officeDocument/2006/relationships/image" Target="../media/image12.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2" name="Shape 252"/>
        <p:cNvGrpSpPr/>
        <p:nvPr/>
      </p:nvGrpSpPr>
      <p:grpSpPr>
        <a:xfrm>
          <a:off x="0" y="0"/>
          <a:ext cx="0" cy="0"/>
          <a:chOff x="0" y="0"/>
          <a:chExt cx="0" cy="0"/>
        </a:xfrm>
      </p:grpSpPr>
      <p:sp>
        <p:nvSpPr>
          <p:cNvPr id="253" name="Google Shape;253;p35"/>
          <p:cNvSpPr txBox="1"/>
          <p:nvPr>
            <p:ph type="ctrTitle"/>
          </p:nvPr>
        </p:nvSpPr>
        <p:spPr>
          <a:xfrm>
            <a:off x="435300" y="1322450"/>
            <a:ext cx="8430300" cy="1664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4000"/>
              <a:t>Joffe Academy</a:t>
            </a:r>
            <a:endParaRPr sz="4000"/>
          </a:p>
          <a:p>
            <a:pPr indent="0" lvl="0" marL="0" rtl="0" algn="ctr">
              <a:spcBef>
                <a:spcPts val="0"/>
              </a:spcBef>
              <a:spcAft>
                <a:spcPts val="0"/>
              </a:spcAft>
              <a:buNone/>
            </a:pPr>
            <a:r>
              <a:rPr lang="en" sz="4000"/>
              <a:t> </a:t>
            </a:r>
            <a:r>
              <a:rPr i="1" lang="en" sz="2400"/>
              <a:t>How to Debrief an Incident </a:t>
            </a:r>
            <a:endParaRPr i="1" sz="2400"/>
          </a:p>
          <a:p>
            <a:pPr indent="0" lvl="0" marL="0" rtl="0" algn="l">
              <a:spcBef>
                <a:spcPts val="0"/>
              </a:spcBef>
              <a:spcAft>
                <a:spcPts val="0"/>
              </a:spcAft>
              <a:buNone/>
            </a:pPr>
            <a:r>
              <a:t/>
            </a:r>
            <a:endParaRPr sz="4100"/>
          </a:p>
        </p:txBody>
      </p:sp>
      <p:pic>
        <p:nvPicPr>
          <p:cNvPr id="254" name="Google Shape;254;p35"/>
          <p:cNvPicPr preferRelativeResize="0"/>
          <p:nvPr/>
        </p:nvPicPr>
        <p:blipFill>
          <a:blip r:embed="rId3">
            <a:alphaModFix/>
          </a:blip>
          <a:stretch>
            <a:fillRect/>
          </a:stretch>
        </p:blipFill>
        <p:spPr>
          <a:xfrm>
            <a:off x="815375" y="2947150"/>
            <a:ext cx="4090200" cy="1664700"/>
          </a:xfrm>
          <a:prstGeom prst="rect">
            <a:avLst/>
          </a:prstGeom>
          <a:noFill/>
          <a:ln>
            <a:noFill/>
          </a:ln>
        </p:spPr>
      </p:pic>
      <p:pic>
        <p:nvPicPr>
          <p:cNvPr id="255" name="Google Shape;255;p35"/>
          <p:cNvPicPr preferRelativeResize="0"/>
          <p:nvPr/>
        </p:nvPicPr>
        <p:blipFill>
          <a:blip r:embed="rId4">
            <a:alphaModFix/>
          </a:blip>
          <a:stretch>
            <a:fillRect/>
          </a:stretch>
        </p:blipFill>
        <p:spPr>
          <a:xfrm>
            <a:off x="5518576" y="3240725"/>
            <a:ext cx="3509002" cy="117365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9" name="Shape 259"/>
        <p:cNvGrpSpPr/>
        <p:nvPr/>
      </p:nvGrpSpPr>
      <p:grpSpPr>
        <a:xfrm>
          <a:off x="0" y="0"/>
          <a:ext cx="0" cy="0"/>
          <a:chOff x="0" y="0"/>
          <a:chExt cx="0" cy="0"/>
        </a:xfrm>
      </p:grpSpPr>
      <p:sp>
        <p:nvSpPr>
          <p:cNvPr id="260" name="Google Shape;260;p36"/>
          <p:cNvSpPr txBox="1"/>
          <p:nvPr>
            <p:ph type="title"/>
          </p:nvPr>
        </p:nvSpPr>
        <p:spPr>
          <a:xfrm>
            <a:off x="729450" y="632850"/>
            <a:ext cx="7688700" cy="535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Agenda</a:t>
            </a:r>
            <a:endParaRPr/>
          </a:p>
        </p:txBody>
      </p:sp>
      <p:sp>
        <p:nvSpPr>
          <p:cNvPr id="261" name="Google Shape;261;p36"/>
          <p:cNvSpPr txBox="1"/>
          <p:nvPr/>
        </p:nvSpPr>
        <p:spPr>
          <a:xfrm>
            <a:off x="729450" y="1411375"/>
            <a:ext cx="7688700" cy="2831700"/>
          </a:xfrm>
          <a:prstGeom prst="rect">
            <a:avLst/>
          </a:prstGeom>
          <a:noFill/>
          <a:ln>
            <a:noFill/>
          </a:ln>
        </p:spPr>
        <p:txBody>
          <a:bodyPr anchorCtr="0" anchor="ctr" bIns="91425" lIns="91425" spcFirstLastPara="1" rIns="91425" wrap="square" tIns="91425">
            <a:noAutofit/>
          </a:bodyPr>
          <a:lstStyle/>
          <a:p>
            <a:pPr indent="-330200" lvl="0" marL="457200" rtl="0" algn="l">
              <a:lnSpc>
                <a:spcPct val="120000"/>
              </a:lnSpc>
              <a:spcBef>
                <a:spcPts val="0"/>
              </a:spcBef>
              <a:spcAft>
                <a:spcPts val="0"/>
              </a:spcAft>
              <a:buClr>
                <a:srgbClr val="666666"/>
              </a:buClr>
              <a:buSzPts val="1600"/>
              <a:buFont typeface="Lato"/>
              <a:buChar char="●"/>
            </a:pPr>
            <a:r>
              <a:rPr lang="en" sz="1600">
                <a:solidFill>
                  <a:srgbClr val="666666"/>
                </a:solidFill>
                <a:latin typeface="Lato"/>
                <a:ea typeface="Lato"/>
                <a:cs typeface="Lato"/>
                <a:sym typeface="Lato"/>
              </a:rPr>
              <a:t>How to run a Debrief  </a:t>
            </a:r>
            <a:endParaRPr sz="1600">
              <a:solidFill>
                <a:srgbClr val="666666"/>
              </a:solidFill>
              <a:latin typeface="Lato"/>
              <a:ea typeface="Lato"/>
              <a:cs typeface="Lato"/>
              <a:sym typeface="Lato"/>
            </a:endParaRPr>
          </a:p>
          <a:p>
            <a:pPr indent="-330200" lvl="1" marL="914400" rtl="0" algn="l">
              <a:lnSpc>
                <a:spcPct val="120000"/>
              </a:lnSpc>
              <a:spcBef>
                <a:spcPts val="0"/>
              </a:spcBef>
              <a:spcAft>
                <a:spcPts val="0"/>
              </a:spcAft>
              <a:buClr>
                <a:srgbClr val="666666"/>
              </a:buClr>
              <a:buSzPts val="1600"/>
              <a:buFont typeface="Lato"/>
              <a:buChar char="○"/>
            </a:pPr>
            <a:r>
              <a:rPr lang="en" sz="1600">
                <a:solidFill>
                  <a:srgbClr val="666666"/>
                </a:solidFill>
                <a:latin typeface="Lato"/>
                <a:ea typeface="Lato"/>
                <a:cs typeface="Lato"/>
                <a:sym typeface="Lato"/>
              </a:rPr>
              <a:t>Purpose of a debrief</a:t>
            </a:r>
            <a:endParaRPr sz="1600">
              <a:solidFill>
                <a:srgbClr val="666666"/>
              </a:solidFill>
              <a:latin typeface="Lato"/>
              <a:ea typeface="Lato"/>
              <a:cs typeface="Lato"/>
              <a:sym typeface="Lato"/>
            </a:endParaRPr>
          </a:p>
          <a:p>
            <a:pPr indent="-330200" lvl="1" marL="914400" rtl="0" algn="l">
              <a:lnSpc>
                <a:spcPct val="120000"/>
              </a:lnSpc>
              <a:spcBef>
                <a:spcPts val="0"/>
              </a:spcBef>
              <a:spcAft>
                <a:spcPts val="0"/>
              </a:spcAft>
              <a:buClr>
                <a:srgbClr val="666666"/>
              </a:buClr>
              <a:buSzPts val="1600"/>
              <a:buFont typeface="Lato"/>
              <a:buChar char="○"/>
            </a:pPr>
            <a:r>
              <a:rPr lang="en" sz="1600">
                <a:solidFill>
                  <a:srgbClr val="666666"/>
                </a:solidFill>
                <a:latin typeface="Lato"/>
                <a:ea typeface="Lato"/>
                <a:cs typeface="Lato"/>
                <a:sym typeface="Lato"/>
              </a:rPr>
              <a:t>Prepping for a debrief </a:t>
            </a:r>
            <a:endParaRPr sz="1600">
              <a:solidFill>
                <a:srgbClr val="666666"/>
              </a:solidFill>
              <a:latin typeface="Lato"/>
              <a:ea typeface="Lato"/>
              <a:cs typeface="Lato"/>
              <a:sym typeface="Lato"/>
            </a:endParaRPr>
          </a:p>
          <a:p>
            <a:pPr indent="-330200" lvl="1" marL="914400" rtl="0" algn="l">
              <a:lnSpc>
                <a:spcPct val="120000"/>
              </a:lnSpc>
              <a:spcBef>
                <a:spcPts val="0"/>
              </a:spcBef>
              <a:spcAft>
                <a:spcPts val="0"/>
              </a:spcAft>
              <a:buClr>
                <a:srgbClr val="666666"/>
              </a:buClr>
              <a:buSzPts val="1600"/>
              <a:buFont typeface="Lato"/>
              <a:buChar char="○"/>
            </a:pPr>
            <a:r>
              <a:rPr lang="en" sz="1600">
                <a:solidFill>
                  <a:srgbClr val="666666"/>
                </a:solidFill>
                <a:latin typeface="Lato"/>
                <a:ea typeface="Lato"/>
                <a:cs typeface="Lato"/>
                <a:sym typeface="Lato"/>
              </a:rPr>
              <a:t>Logistics of a </a:t>
            </a:r>
            <a:r>
              <a:rPr lang="en" sz="1600">
                <a:solidFill>
                  <a:srgbClr val="666666"/>
                </a:solidFill>
                <a:latin typeface="Lato"/>
                <a:ea typeface="Lato"/>
                <a:cs typeface="Lato"/>
                <a:sym typeface="Lato"/>
              </a:rPr>
              <a:t>debrief</a:t>
            </a:r>
            <a:r>
              <a:rPr lang="en" sz="1600">
                <a:solidFill>
                  <a:srgbClr val="666666"/>
                </a:solidFill>
                <a:latin typeface="Lato"/>
                <a:ea typeface="Lato"/>
                <a:cs typeface="Lato"/>
                <a:sym typeface="Lato"/>
              </a:rPr>
              <a:t> </a:t>
            </a:r>
            <a:endParaRPr sz="1600">
              <a:solidFill>
                <a:srgbClr val="666666"/>
              </a:solidFill>
              <a:latin typeface="Lato"/>
              <a:ea typeface="Lato"/>
              <a:cs typeface="Lato"/>
              <a:sym typeface="Lato"/>
            </a:endParaRPr>
          </a:p>
          <a:p>
            <a:pPr indent="-330200" lvl="1" marL="914400" rtl="0" algn="l">
              <a:lnSpc>
                <a:spcPct val="120000"/>
              </a:lnSpc>
              <a:spcBef>
                <a:spcPts val="0"/>
              </a:spcBef>
              <a:spcAft>
                <a:spcPts val="0"/>
              </a:spcAft>
              <a:buClr>
                <a:srgbClr val="666666"/>
              </a:buClr>
              <a:buSzPts val="1600"/>
              <a:buFont typeface="Lato"/>
              <a:buChar char="○"/>
            </a:pPr>
            <a:r>
              <a:rPr lang="en" sz="1600">
                <a:solidFill>
                  <a:srgbClr val="666666"/>
                </a:solidFill>
                <a:latin typeface="Lato"/>
                <a:ea typeface="Lato"/>
                <a:cs typeface="Lato"/>
                <a:sym typeface="Lato"/>
              </a:rPr>
              <a:t>Facilitator best practices</a:t>
            </a:r>
            <a:endParaRPr sz="1600">
              <a:solidFill>
                <a:srgbClr val="666666"/>
              </a:solidFill>
              <a:latin typeface="Lato"/>
              <a:ea typeface="Lato"/>
              <a:cs typeface="Lato"/>
              <a:sym typeface="Lato"/>
            </a:endParaRPr>
          </a:p>
          <a:p>
            <a:pPr indent="-330200" lvl="1" marL="914400" rtl="0" algn="l">
              <a:lnSpc>
                <a:spcPct val="120000"/>
              </a:lnSpc>
              <a:spcBef>
                <a:spcPts val="0"/>
              </a:spcBef>
              <a:spcAft>
                <a:spcPts val="0"/>
              </a:spcAft>
              <a:buClr>
                <a:srgbClr val="666666"/>
              </a:buClr>
              <a:buSzPts val="1600"/>
              <a:buFont typeface="Lato"/>
              <a:buChar char="○"/>
            </a:pPr>
            <a:r>
              <a:rPr lang="en" sz="1600">
                <a:solidFill>
                  <a:srgbClr val="666666"/>
                </a:solidFill>
                <a:latin typeface="Lato"/>
                <a:ea typeface="Lato"/>
                <a:cs typeface="Lato"/>
                <a:sym typeface="Lato"/>
              </a:rPr>
              <a:t>C.O.P.I.N.G  model </a:t>
            </a:r>
            <a:endParaRPr sz="1600">
              <a:solidFill>
                <a:srgbClr val="666666"/>
              </a:solidFill>
              <a:latin typeface="Lato"/>
              <a:ea typeface="Lato"/>
              <a:cs typeface="Lato"/>
              <a:sym typeface="Lato"/>
            </a:endParaRPr>
          </a:p>
          <a:p>
            <a:pPr indent="0" lvl="0" marL="914400" rtl="0" algn="l">
              <a:lnSpc>
                <a:spcPct val="120000"/>
              </a:lnSpc>
              <a:spcBef>
                <a:spcPts val="0"/>
              </a:spcBef>
              <a:spcAft>
                <a:spcPts val="0"/>
              </a:spcAft>
              <a:buNone/>
            </a:pPr>
            <a:r>
              <a:t/>
            </a:r>
            <a:endParaRPr sz="1600">
              <a:solidFill>
                <a:srgbClr val="666666"/>
              </a:solidFill>
              <a:latin typeface="Lato"/>
              <a:ea typeface="Lato"/>
              <a:cs typeface="Lato"/>
              <a:sym typeface="Lato"/>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5" name="Shape 265"/>
        <p:cNvGrpSpPr/>
        <p:nvPr/>
      </p:nvGrpSpPr>
      <p:grpSpPr>
        <a:xfrm>
          <a:off x="0" y="0"/>
          <a:ext cx="0" cy="0"/>
          <a:chOff x="0" y="0"/>
          <a:chExt cx="0" cy="0"/>
        </a:xfrm>
      </p:grpSpPr>
      <p:sp>
        <p:nvSpPr>
          <p:cNvPr id="266" name="Google Shape;266;p37"/>
          <p:cNvSpPr txBox="1"/>
          <p:nvPr>
            <p:ph type="title"/>
          </p:nvPr>
        </p:nvSpPr>
        <p:spPr>
          <a:xfrm>
            <a:off x="514800" y="668900"/>
            <a:ext cx="7560600" cy="665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What is the Purpose of a Debrief?</a:t>
            </a:r>
            <a:endParaRPr/>
          </a:p>
        </p:txBody>
      </p:sp>
      <p:sp>
        <p:nvSpPr>
          <p:cNvPr id="267" name="Google Shape;267;p37"/>
          <p:cNvSpPr txBox="1"/>
          <p:nvPr>
            <p:ph idx="1" type="body"/>
          </p:nvPr>
        </p:nvSpPr>
        <p:spPr>
          <a:xfrm>
            <a:off x="514800" y="1353850"/>
            <a:ext cx="8306100" cy="2297400"/>
          </a:xfrm>
          <a:prstGeom prst="rect">
            <a:avLst/>
          </a:prstGeom>
        </p:spPr>
        <p:txBody>
          <a:bodyPr anchorCtr="0" anchor="t" bIns="91425" lIns="91425" spcFirstLastPara="1" rIns="91425" wrap="square" tIns="91425">
            <a:noAutofit/>
          </a:bodyPr>
          <a:lstStyle/>
          <a:p>
            <a:pPr indent="-336550" lvl="0" marL="457200" rtl="0" algn="l">
              <a:spcBef>
                <a:spcPts val="0"/>
              </a:spcBef>
              <a:spcAft>
                <a:spcPts val="0"/>
              </a:spcAft>
              <a:buSzPts val="1700"/>
              <a:buAutoNum type="arabicParenR"/>
            </a:pPr>
            <a:r>
              <a:rPr lang="en" sz="1700"/>
              <a:t>Reflect on a scenario: </a:t>
            </a:r>
            <a:endParaRPr sz="1700"/>
          </a:p>
          <a:p>
            <a:pPr indent="-336550" lvl="1" marL="914400" rtl="0" algn="l">
              <a:spcBef>
                <a:spcPts val="0"/>
              </a:spcBef>
              <a:spcAft>
                <a:spcPts val="0"/>
              </a:spcAft>
              <a:buSzPts val="1700"/>
              <a:buAutoNum type="alphaLcParenR"/>
            </a:pPr>
            <a:r>
              <a:rPr lang="en" sz="1700"/>
              <a:t>When you know better you do better!</a:t>
            </a:r>
            <a:endParaRPr sz="1700"/>
          </a:p>
          <a:p>
            <a:pPr indent="-336550" lvl="1" marL="914400" rtl="0" algn="l">
              <a:spcBef>
                <a:spcPts val="0"/>
              </a:spcBef>
              <a:spcAft>
                <a:spcPts val="0"/>
              </a:spcAft>
              <a:buSzPts val="1700"/>
              <a:buAutoNum type="alphaLcParenR"/>
            </a:pPr>
            <a:r>
              <a:rPr lang="en" sz="1700"/>
              <a:t>“Hindsight is 20/20”</a:t>
            </a:r>
            <a:endParaRPr sz="1700"/>
          </a:p>
          <a:p>
            <a:pPr indent="0" lvl="0" marL="914400" rtl="0" algn="l">
              <a:spcBef>
                <a:spcPts val="0"/>
              </a:spcBef>
              <a:spcAft>
                <a:spcPts val="0"/>
              </a:spcAft>
              <a:buNone/>
            </a:pPr>
            <a:r>
              <a:t/>
            </a:r>
            <a:endParaRPr sz="1700"/>
          </a:p>
          <a:p>
            <a:pPr indent="-336550" lvl="0" marL="457200" rtl="0" algn="l">
              <a:spcBef>
                <a:spcPts val="0"/>
              </a:spcBef>
              <a:spcAft>
                <a:spcPts val="0"/>
              </a:spcAft>
              <a:buSzPts val="1700"/>
              <a:buAutoNum type="arabicParenR"/>
            </a:pPr>
            <a:r>
              <a:rPr lang="en" sz="1700"/>
              <a:t>Re-norm or clarify roles and responsibilities</a:t>
            </a:r>
            <a:endParaRPr sz="1700"/>
          </a:p>
          <a:p>
            <a:pPr indent="-336550" lvl="1" marL="914400" rtl="0" algn="l">
              <a:spcBef>
                <a:spcPts val="0"/>
              </a:spcBef>
              <a:spcAft>
                <a:spcPts val="0"/>
              </a:spcAft>
              <a:buSzPts val="1700"/>
              <a:buAutoNum type="alphaLcParenR"/>
            </a:pPr>
            <a:r>
              <a:rPr lang="en" sz="1700"/>
              <a:t>Removes uncertainty for staff about their job responsibilities</a:t>
            </a:r>
            <a:endParaRPr sz="1700"/>
          </a:p>
          <a:p>
            <a:pPr indent="-336550" lvl="1" marL="914400" rtl="0" algn="l">
              <a:spcBef>
                <a:spcPts val="0"/>
              </a:spcBef>
              <a:spcAft>
                <a:spcPts val="0"/>
              </a:spcAft>
              <a:buSzPts val="1700"/>
              <a:buAutoNum type="alphaLcParenR"/>
            </a:pPr>
            <a:r>
              <a:rPr lang="en" sz="1700"/>
              <a:t>Builds trust and teamwork among staff</a:t>
            </a:r>
            <a:endParaRPr sz="1700"/>
          </a:p>
          <a:p>
            <a:pPr indent="0" lvl="0" marL="0" rtl="0" algn="l">
              <a:spcBef>
                <a:spcPts val="0"/>
              </a:spcBef>
              <a:spcAft>
                <a:spcPts val="0"/>
              </a:spcAft>
              <a:buNone/>
            </a:pPr>
            <a:r>
              <a:t/>
            </a:r>
            <a:endParaRPr sz="1700"/>
          </a:p>
          <a:p>
            <a:pPr indent="-336550" lvl="0" marL="457200" rtl="0" algn="l">
              <a:spcBef>
                <a:spcPts val="0"/>
              </a:spcBef>
              <a:spcAft>
                <a:spcPts val="0"/>
              </a:spcAft>
              <a:buSzPts val="1700"/>
              <a:buAutoNum type="arabicParenR"/>
            </a:pPr>
            <a:r>
              <a:rPr lang="en" sz="1700"/>
              <a:t>Identify gaps in your communication channels or overall procedures</a:t>
            </a:r>
            <a:endParaRPr sz="1700"/>
          </a:p>
          <a:p>
            <a:pPr indent="-336550" lvl="1" marL="914400" rtl="0" algn="l">
              <a:spcBef>
                <a:spcPts val="0"/>
              </a:spcBef>
              <a:spcAft>
                <a:spcPts val="0"/>
              </a:spcAft>
              <a:buSzPts val="1700"/>
              <a:buAutoNum type="alphaLcParenR"/>
            </a:pPr>
            <a:r>
              <a:rPr lang="en" sz="1700"/>
              <a:t>Deal with incidents more effectively next time (or PREVENT a next time!)</a:t>
            </a:r>
            <a:endParaRPr sz="1700"/>
          </a:p>
          <a:p>
            <a:pPr indent="0" lvl="0" marL="0" rtl="0" algn="l">
              <a:spcBef>
                <a:spcPts val="0"/>
              </a:spcBef>
              <a:spcAft>
                <a:spcPts val="0"/>
              </a:spcAft>
              <a:buNone/>
            </a:pPr>
            <a:r>
              <a:rPr lang="en" sz="1700"/>
              <a:t>             </a:t>
            </a:r>
            <a:r>
              <a:rPr i="1" lang="en" sz="1700"/>
              <a:t>   *The purpose is NOT to place blame or determine whose fault it was!</a:t>
            </a:r>
            <a:endParaRPr i="1" sz="1700"/>
          </a:p>
          <a:p>
            <a:pPr indent="0" lvl="0" marL="457200" rtl="0" algn="ctr">
              <a:spcBef>
                <a:spcPts val="0"/>
              </a:spcBef>
              <a:spcAft>
                <a:spcPts val="0"/>
              </a:spcAft>
              <a:buNone/>
            </a:pPr>
            <a:r>
              <a:t/>
            </a:r>
            <a:endParaRPr sz="2100"/>
          </a:p>
          <a:p>
            <a:pPr indent="0" lvl="0" marL="457200" rtl="0" algn="ctr">
              <a:spcBef>
                <a:spcPts val="0"/>
              </a:spcBef>
              <a:spcAft>
                <a:spcPts val="0"/>
              </a:spcAft>
              <a:buNone/>
            </a:pPr>
            <a:r>
              <a:t/>
            </a:r>
            <a:endParaRPr i="1" sz="2100"/>
          </a:p>
          <a:p>
            <a:pPr indent="0" lvl="0" marL="0" rtl="0" algn="ctr">
              <a:spcBef>
                <a:spcPts val="0"/>
              </a:spcBef>
              <a:spcAft>
                <a:spcPts val="0"/>
              </a:spcAft>
              <a:buNone/>
            </a:pPr>
            <a:r>
              <a:t/>
            </a:r>
            <a:endParaRPr sz="1800"/>
          </a:p>
        </p:txBody>
      </p:sp>
      <p:sp>
        <p:nvSpPr>
          <p:cNvPr id="268" name="Google Shape;268;p37"/>
          <p:cNvSpPr txBox="1"/>
          <p:nvPr>
            <p:ph idx="12" type="sldNum"/>
          </p:nvPr>
        </p:nvSpPr>
        <p:spPr>
          <a:xfrm>
            <a:off x="8536302" y="4749851"/>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2" name="Shape 272"/>
        <p:cNvGrpSpPr/>
        <p:nvPr/>
      </p:nvGrpSpPr>
      <p:grpSpPr>
        <a:xfrm>
          <a:off x="0" y="0"/>
          <a:ext cx="0" cy="0"/>
          <a:chOff x="0" y="0"/>
          <a:chExt cx="0" cy="0"/>
        </a:xfrm>
      </p:grpSpPr>
      <p:sp>
        <p:nvSpPr>
          <p:cNvPr id="273" name="Google Shape;273;p38"/>
          <p:cNvSpPr txBox="1"/>
          <p:nvPr>
            <p:ph type="title"/>
          </p:nvPr>
        </p:nvSpPr>
        <p:spPr>
          <a:xfrm>
            <a:off x="729450" y="610600"/>
            <a:ext cx="7688700" cy="535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Examples of Incidents to Debrief:</a:t>
            </a:r>
            <a:endParaRPr/>
          </a:p>
        </p:txBody>
      </p:sp>
      <p:sp>
        <p:nvSpPr>
          <p:cNvPr id="274" name="Google Shape;274;p38"/>
          <p:cNvSpPr txBox="1"/>
          <p:nvPr>
            <p:ph idx="1" type="body"/>
          </p:nvPr>
        </p:nvSpPr>
        <p:spPr>
          <a:xfrm>
            <a:off x="729450" y="1517125"/>
            <a:ext cx="7688700" cy="22611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Char char="●"/>
            </a:pPr>
            <a:r>
              <a:rPr lang="en" sz="1800"/>
              <a:t>Missing student</a:t>
            </a:r>
            <a:endParaRPr sz="1800"/>
          </a:p>
          <a:p>
            <a:pPr indent="-342900" lvl="0" marL="457200" rtl="0" algn="l">
              <a:spcBef>
                <a:spcPts val="0"/>
              </a:spcBef>
              <a:spcAft>
                <a:spcPts val="0"/>
              </a:spcAft>
              <a:buSzPts val="1800"/>
              <a:buChar char="●"/>
            </a:pPr>
            <a:r>
              <a:rPr lang="en" sz="1800"/>
              <a:t>Fire</a:t>
            </a:r>
            <a:endParaRPr sz="1800"/>
          </a:p>
          <a:p>
            <a:pPr indent="-342900" lvl="0" marL="457200" rtl="0" algn="l">
              <a:spcBef>
                <a:spcPts val="0"/>
              </a:spcBef>
              <a:spcAft>
                <a:spcPts val="0"/>
              </a:spcAft>
              <a:buSzPts val="1800"/>
              <a:buChar char="●"/>
            </a:pPr>
            <a:r>
              <a:rPr lang="en" sz="1800"/>
              <a:t>Lockdown on campus (perceived or real threat)</a:t>
            </a:r>
            <a:endParaRPr sz="1800"/>
          </a:p>
          <a:p>
            <a:pPr indent="-342900" lvl="0" marL="457200" rtl="0" algn="l">
              <a:spcBef>
                <a:spcPts val="0"/>
              </a:spcBef>
              <a:spcAft>
                <a:spcPts val="0"/>
              </a:spcAft>
              <a:buSzPts val="1800"/>
              <a:buChar char="●"/>
            </a:pPr>
            <a:r>
              <a:rPr lang="en" sz="1800"/>
              <a:t>Person hit by a car or car accident</a:t>
            </a:r>
            <a:endParaRPr sz="1800"/>
          </a:p>
          <a:p>
            <a:pPr indent="-342900" lvl="0" marL="457200" rtl="0" algn="l">
              <a:spcBef>
                <a:spcPts val="0"/>
              </a:spcBef>
              <a:spcAft>
                <a:spcPts val="0"/>
              </a:spcAft>
              <a:buSzPts val="1800"/>
              <a:buChar char="●"/>
            </a:pPr>
            <a:r>
              <a:rPr lang="en" sz="1800"/>
              <a:t>Response to coronavirus case on campus</a:t>
            </a:r>
            <a:endParaRPr sz="1800"/>
          </a:p>
          <a:p>
            <a:pPr indent="0" lvl="0" marL="0" rtl="0" algn="l">
              <a:spcBef>
                <a:spcPts val="1600"/>
              </a:spcBef>
              <a:spcAft>
                <a:spcPts val="0"/>
              </a:spcAft>
              <a:buNone/>
            </a:pPr>
            <a:r>
              <a:t/>
            </a:r>
            <a:endParaRPr sz="1800"/>
          </a:p>
          <a:p>
            <a:pPr indent="0" lvl="0" marL="0" rtl="0" algn="l">
              <a:spcBef>
                <a:spcPts val="1600"/>
              </a:spcBef>
              <a:spcAft>
                <a:spcPts val="1600"/>
              </a:spcAft>
              <a:buNone/>
            </a:pPr>
            <a:r>
              <a:rPr lang="en" sz="1800"/>
              <a:t>What have YOU experienced that should be debriefed?</a:t>
            </a:r>
            <a:endParaRPr sz="1800"/>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8" name="Shape 278"/>
        <p:cNvGrpSpPr/>
        <p:nvPr/>
      </p:nvGrpSpPr>
      <p:grpSpPr>
        <a:xfrm>
          <a:off x="0" y="0"/>
          <a:ext cx="0" cy="0"/>
          <a:chOff x="0" y="0"/>
          <a:chExt cx="0" cy="0"/>
        </a:xfrm>
      </p:grpSpPr>
      <p:sp>
        <p:nvSpPr>
          <p:cNvPr id="279" name="Google Shape;279;p39"/>
          <p:cNvSpPr txBox="1"/>
          <p:nvPr>
            <p:ph type="title"/>
          </p:nvPr>
        </p:nvSpPr>
        <p:spPr>
          <a:xfrm>
            <a:off x="514800" y="668900"/>
            <a:ext cx="7560600" cy="665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Prep for a Debrief:</a:t>
            </a:r>
            <a:endParaRPr/>
          </a:p>
        </p:txBody>
      </p:sp>
      <p:sp>
        <p:nvSpPr>
          <p:cNvPr id="280" name="Google Shape;280;p39"/>
          <p:cNvSpPr txBox="1"/>
          <p:nvPr/>
        </p:nvSpPr>
        <p:spPr>
          <a:xfrm>
            <a:off x="237050" y="1627200"/>
            <a:ext cx="8495700" cy="2770500"/>
          </a:xfrm>
          <a:prstGeom prst="rect">
            <a:avLst/>
          </a:prstGeom>
          <a:noFill/>
          <a:ln>
            <a:noFill/>
          </a:ln>
        </p:spPr>
        <p:txBody>
          <a:bodyPr anchorCtr="0" anchor="t" bIns="91425" lIns="91425" spcFirstLastPara="1" rIns="91425" wrap="square" tIns="91425">
            <a:spAutoFit/>
          </a:bodyPr>
          <a:lstStyle/>
          <a:p>
            <a:pPr indent="-355600" lvl="0" marL="457200" rtl="0" algn="l">
              <a:lnSpc>
                <a:spcPct val="150000"/>
              </a:lnSpc>
              <a:spcBef>
                <a:spcPts val="0"/>
              </a:spcBef>
              <a:spcAft>
                <a:spcPts val="0"/>
              </a:spcAft>
              <a:buClr>
                <a:schemeClr val="accent1"/>
              </a:buClr>
              <a:buSzPts val="2000"/>
              <a:buFont typeface="Lato"/>
              <a:buAutoNum type="arabicPeriod"/>
            </a:pPr>
            <a:r>
              <a:rPr lang="en" sz="2000">
                <a:solidFill>
                  <a:schemeClr val="accent1"/>
                </a:solidFill>
                <a:latin typeface="Lato"/>
                <a:ea typeface="Lato"/>
                <a:cs typeface="Lato"/>
                <a:sym typeface="Lato"/>
              </a:rPr>
              <a:t>Determine facilitator (for campus incidents - often will be Ops Leader!)</a:t>
            </a:r>
            <a:endParaRPr sz="2000">
              <a:solidFill>
                <a:schemeClr val="accent1"/>
              </a:solidFill>
              <a:latin typeface="Lato"/>
              <a:ea typeface="Lato"/>
              <a:cs typeface="Lato"/>
              <a:sym typeface="Lato"/>
            </a:endParaRPr>
          </a:p>
          <a:p>
            <a:pPr indent="-355600" lvl="0" marL="457200" rtl="0" algn="l">
              <a:lnSpc>
                <a:spcPct val="150000"/>
              </a:lnSpc>
              <a:spcBef>
                <a:spcPts val="0"/>
              </a:spcBef>
              <a:spcAft>
                <a:spcPts val="0"/>
              </a:spcAft>
              <a:buClr>
                <a:schemeClr val="accent1"/>
              </a:buClr>
              <a:buSzPts val="2000"/>
              <a:buFont typeface="Lato"/>
              <a:buAutoNum type="arabicPeriod"/>
            </a:pPr>
            <a:r>
              <a:rPr lang="en" sz="2000">
                <a:solidFill>
                  <a:schemeClr val="accent1"/>
                </a:solidFill>
                <a:latin typeface="Lato"/>
                <a:ea typeface="Lato"/>
                <a:cs typeface="Lato"/>
                <a:sym typeface="Lato"/>
              </a:rPr>
              <a:t>Research basics of incident to determine who should attend the debrief </a:t>
            </a:r>
            <a:endParaRPr sz="2000">
              <a:solidFill>
                <a:schemeClr val="accent1"/>
              </a:solidFill>
              <a:latin typeface="Lato"/>
              <a:ea typeface="Lato"/>
              <a:cs typeface="Lato"/>
              <a:sym typeface="Lato"/>
            </a:endParaRPr>
          </a:p>
          <a:p>
            <a:pPr indent="-355600" lvl="0" marL="457200" rtl="0" algn="l">
              <a:lnSpc>
                <a:spcPct val="150000"/>
              </a:lnSpc>
              <a:spcBef>
                <a:spcPts val="0"/>
              </a:spcBef>
              <a:spcAft>
                <a:spcPts val="0"/>
              </a:spcAft>
              <a:buClr>
                <a:schemeClr val="accent1"/>
              </a:buClr>
              <a:buSzPts val="2000"/>
              <a:buFont typeface="Lato"/>
              <a:buAutoNum type="arabicPeriod"/>
            </a:pPr>
            <a:r>
              <a:rPr lang="en" sz="2000">
                <a:solidFill>
                  <a:schemeClr val="accent1"/>
                </a:solidFill>
                <a:latin typeface="Lato"/>
                <a:ea typeface="Lato"/>
                <a:cs typeface="Lato"/>
                <a:sym typeface="Lato"/>
              </a:rPr>
              <a:t>Determine which of the two ways is best to debrief the incident </a:t>
            </a:r>
            <a:endParaRPr sz="2000">
              <a:solidFill>
                <a:schemeClr val="accent1"/>
              </a:solidFill>
              <a:latin typeface="Lato"/>
              <a:ea typeface="Lato"/>
              <a:cs typeface="Lato"/>
              <a:sym typeface="Lato"/>
            </a:endParaRPr>
          </a:p>
          <a:p>
            <a:pPr indent="-355600" lvl="0" marL="457200" rtl="0" algn="l">
              <a:lnSpc>
                <a:spcPct val="150000"/>
              </a:lnSpc>
              <a:spcBef>
                <a:spcPts val="0"/>
              </a:spcBef>
              <a:spcAft>
                <a:spcPts val="0"/>
              </a:spcAft>
              <a:buClr>
                <a:schemeClr val="accent1"/>
              </a:buClr>
              <a:buSzPts val="2000"/>
              <a:buFont typeface="Lato"/>
              <a:buAutoNum type="arabicPeriod"/>
            </a:pPr>
            <a:r>
              <a:rPr lang="en" sz="2000">
                <a:solidFill>
                  <a:schemeClr val="accent1"/>
                </a:solidFill>
                <a:latin typeface="Lato"/>
                <a:ea typeface="Lato"/>
                <a:cs typeface="Lato"/>
                <a:sym typeface="Lato"/>
              </a:rPr>
              <a:t>Send meeting request email</a:t>
            </a:r>
            <a:endParaRPr sz="2000">
              <a:solidFill>
                <a:schemeClr val="accent1"/>
              </a:solidFill>
              <a:latin typeface="Lato"/>
              <a:ea typeface="Lato"/>
              <a:cs typeface="Lato"/>
              <a:sym typeface="Lato"/>
            </a:endParaRPr>
          </a:p>
          <a:p>
            <a:pPr indent="-355600" lvl="0" marL="457200" rtl="0" algn="l">
              <a:lnSpc>
                <a:spcPct val="150000"/>
              </a:lnSpc>
              <a:spcBef>
                <a:spcPts val="0"/>
              </a:spcBef>
              <a:spcAft>
                <a:spcPts val="0"/>
              </a:spcAft>
              <a:buClr>
                <a:schemeClr val="accent1"/>
              </a:buClr>
              <a:buSzPts val="2000"/>
              <a:buFont typeface="Lato"/>
              <a:buAutoNum type="arabicPeriod"/>
            </a:pPr>
            <a:r>
              <a:rPr lang="en" sz="2000">
                <a:solidFill>
                  <a:schemeClr val="accent1"/>
                </a:solidFill>
                <a:latin typeface="Lato"/>
                <a:ea typeface="Lato"/>
                <a:cs typeface="Lato"/>
                <a:sym typeface="Lato"/>
              </a:rPr>
              <a:t>Prep logistics and roles of the meeting</a:t>
            </a:r>
            <a:endParaRPr sz="2000">
              <a:solidFill>
                <a:schemeClr val="accent1"/>
              </a:solidFill>
              <a:latin typeface="Lato"/>
              <a:ea typeface="Lato"/>
              <a:cs typeface="Lato"/>
              <a:sym typeface="Lato"/>
            </a:endParaRPr>
          </a:p>
          <a:p>
            <a:pPr indent="0" lvl="0" marL="457200" rtl="0" algn="l">
              <a:lnSpc>
                <a:spcPct val="150000"/>
              </a:lnSpc>
              <a:spcBef>
                <a:spcPts val="0"/>
              </a:spcBef>
              <a:spcAft>
                <a:spcPts val="0"/>
              </a:spcAft>
              <a:buNone/>
            </a:pPr>
            <a:r>
              <a:t/>
            </a:r>
            <a:endParaRPr sz="1800">
              <a:solidFill>
                <a:schemeClr val="accent1"/>
              </a:solidFill>
              <a:latin typeface="Lato"/>
              <a:ea typeface="Lato"/>
              <a:cs typeface="Lato"/>
              <a:sym typeface="Lato"/>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4" name="Shape 284"/>
        <p:cNvGrpSpPr/>
        <p:nvPr/>
      </p:nvGrpSpPr>
      <p:grpSpPr>
        <a:xfrm>
          <a:off x="0" y="0"/>
          <a:ext cx="0" cy="0"/>
          <a:chOff x="0" y="0"/>
          <a:chExt cx="0" cy="0"/>
        </a:xfrm>
      </p:grpSpPr>
      <p:sp>
        <p:nvSpPr>
          <p:cNvPr id="285" name="Google Shape;285;p40"/>
          <p:cNvSpPr txBox="1"/>
          <p:nvPr>
            <p:ph type="title"/>
          </p:nvPr>
        </p:nvSpPr>
        <p:spPr>
          <a:xfrm>
            <a:off x="159475" y="668900"/>
            <a:ext cx="7560600" cy="665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What are the Best Logistics of a Debrief?</a:t>
            </a:r>
            <a:endParaRPr/>
          </a:p>
        </p:txBody>
      </p:sp>
      <p:sp>
        <p:nvSpPr>
          <p:cNvPr id="286" name="Google Shape;286;p40"/>
          <p:cNvSpPr txBox="1"/>
          <p:nvPr>
            <p:ph idx="1" type="body"/>
          </p:nvPr>
        </p:nvSpPr>
        <p:spPr>
          <a:xfrm>
            <a:off x="308800" y="1513750"/>
            <a:ext cx="8776200" cy="3396000"/>
          </a:xfrm>
          <a:prstGeom prst="rect">
            <a:avLst/>
          </a:prstGeom>
        </p:spPr>
        <p:txBody>
          <a:bodyPr anchorCtr="0" anchor="t" bIns="91425" lIns="91425" spcFirstLastPara="1" rIns="91425" wrap="square" tIns="91425">
            <a:noAutofit/>
          </a:bodyPr>
          <a:lstStyle/>
          <a:p>
            <a:pPr indent="-336550" lvl="0" marL="457200" rtl="0" algn="l">
              <a:spcBef>
                <a:spcPts val="0"/>
              </a:spcBef>
              <a:spcAft>
                <a:spcPts val="0"/>
              </a:spcAft>
              <a:buSzPts val="1700"/>
              <a:buAutoNum type="arabicParenR"/>
            </a:pPr>
            <a:r>
              <a:rPr lang="en" sz="1700"/>
              <a:t>WHO: Everybody that had a meaningful role in how incident 					played out (probably 3-15 people)</a:t>
            </a:r>
            <a:endParaRPr sz="1700"/>
          </a:p>
          <a:p>
            <a:pPr indent="0" lvl="0" marL="457200" rtl="0" algn="l">
              <a:spcBef>
                <a:spcPts val="0"/>
              </a:spcBef>
              <a:spcAft>
                <a:spcPts val="0"/>
              </a:spcAft>
              <a:buNone/>
            </a:pPr>
            <a:r>
              <a:t/>
            </a:r>
            <a:endParaRPr sz="1700"/>
          </a:p>
          <a:p>
            <a:pPr indent="-336550" lvl="0" marL="457200" rtl="0" algn="l">
              <a:spcBef>
                <a:spcPts val="0"/>
              </a:spcBef>
              <a:spcAft>
                <a:spcPts val="0"/>
              </a:spcAft>
              <a:buSzPts val="1700"/>
              <a:buAutoNum type="arabicParenR"/>
            </a:pPr>
            <a:r>
              <a:rPr lang="en" sz="1700"/>
              <a:t>WHAT: 1.5 - 3 hour meeting </a:t>
            </a:r>
            <a:endParaRPr sz="1700"/>
          </a:p>
          <a:p>
            <a:pPr indent="0" lvl="0" marL="457200" rtl="0" algn="l">
              <a:spcBef>
                <a:spcPts val="0"/>
              </a:spcBef>
              <a:spcAft>
                <a:spcPts val="0"/>
              </a:spcAft>
              <a:buNone/>
            </a:pPr>
            <a:r>
              <a:t/>
            </a:r>
            <a:endParaRPr sz="1700"/>
          </a:p>
          <a:p>
            <a:pPr indent="-336550" lvl="0" marL="457200" rtl="0" algn="l">
              <a:spcBef>
                <a:spcPts val="0"/>
              </a:spcBef>
              <a:spcAft>
                <a:spcPts val="0"/>
              </a:spcAft>
              <a:buSzPts val="1700"/>
              <a:buAutoNum type="arabicParenR"/>
            </a:pPr>
            <a:r>
              <a:rPr lang="en" sz="1700"/>
              <a:t>WHEN: 3-5 days after the incident</a:t>
            </a:r>
            <a:endParaRPr sz="1700"/>
          </a:p>
          <a:p>
            <a:pPr indent="0" lvl="0" marL="457200" rtl="0" algn="l">
              <a:spcBef>
                <a:spcPts val="0"/>
              </a:spcBef>
              <a:spcAft>
                <a:spcPts val="0"/>
              </a:spcAft>
              <a:buNone/>
            </a:pPr>
            <a:r>
              <a:t/>
            </a:r>
            <a:endParaRPr sz="1700"/>
          </a:p>
          <a:p>
            <a:pPr indent="-336550" lvl="0" marL="457200" rtl="0" algn="l">
              <a:spcBef>
                <a:spcPts val="0"/>
              </a:spcBef>
              <a:spcAft>
                <a:spcPts val="0"/>
              </a:spcAft>
              <a:buSzPts val="1700"/>
              <a:buAutoNum type="arabicParenR"/>
            </a:pPr>
            <a:r>
              <a:rPr lang="en" sz="1700"/>
              <a:t>WHERE: Confidential space, sitting in a way to increase participation- need everyone as active participants. Not at exact location of the incident. </a:t>
            </a:r>
            <a:endParaRPr sz="1700"/>
          </a:p>
          <a:p>
            <a:pPr indent="0" lvl="0" marL="457200" rtl="0" algn="l">
              <a:spcBef>
                <a:spcPts val="0"/>
              </a:spcBef>
              <a:spcAft>
                <a:spcPts val="0"/>
              </a:spcAft>
              <a:buNone/>
            </a:pPr>
            <a:r>
              <a:t/>
            </a:r>
            <a:endParaRPr sz="1700"/>
          </a:p>
          <a:p>
            <a:pPr indent="-336550" lvl="0" marL="457200" rtl="0" algn="l">
              <a:spcBef>
                <a:spcPts val="0"/>
              </a:spcBef>
              <a:spcAft>
                <a:spcPts val="0"/>
              </a:spcAft>
              <a:buSzPts val="1700"/>
              <a:buAutoNum type="arabicParenR"/>
            </a:pPr>
            <a:r>
              <a:rPr lang="en" sz="1700"/>
              <a:t>HOW: Confidentially, with a facilitator. Mostly discussion based, but with a note-taker</a:t>
            </a:r>
            <a:endParaRPr sz="1700"/>
          </a:p>
          <a:p>
            <a:pPr indent="0" lvl="0" marL="914400" rtl="0" algn="l">
              <a:spcBef>
                <a:spcPts val="0"/>
              </a:spcBef>
              <a:spcAft>
                <a:spcPts val="0"/>
              </a:spcAft>
              <a:buNone/>
            </a:pPr>
            <a:r>
              <a:t/>
            </a:r>
            <a:endParaRPr sz="1700"/>
          </a:p>
          <a:p>
            <a:pPr indent="0" lvl="0" marL="457200" rtl="0" algn="ctr">
              <a:spcBef>
                <a:spcPts val="0"/>
              </a:spcBef>
              <a:spcAft>
                <a:spcPts val="0"/>
              </a:spcAft>
              <a:buNone/>
            </a:pPr>
            <a:r>
              <a:t/>
            </a:r>
            <a:endParaRPr sz="2100"/>
          </a:p>
          <a:p>
            <a:pPr indent="0" lvl="0" marL="457200" rtl="0" algn="ctr">
              <a:spcBef>
                <a:spcPts val="0"/>
              </a:spcBef>
              <a:spcAft>
                <a:spcPts val="0"/>
              </a:spcAft>
              <a:buNone/>
            </a:pPr>
            <a:r>
              <a:t/>
            </a:r>
            <a:endParaRPr i="1" sz="2100"/>
          </a:p>
          <a:p>
            <a:pPr indent="0" lvl="0" marL="0" rtl="0" algn="ctr">
              <a:spcBef>
                <a:spcPts val="0"/>
              </a:spcBef>
              <a:spcAft>
                <a:spcPts val="0"/>
              </a:spcAft>
              <a:buNone/>
            </a:pPr>
            <a:r>
              <a:t/>
            </a:r>
            <a:endParaRPr sz="1800"/>
          </a:p>
        </p:txBody>
      </p:sp>
      <p:sp>
        <p:nvSpPr>
          <p:cNvPr id="287" name="Google Shape;287;p40"/>
          <p:cNvSpPr txBox="1"/>
          <p:nvPr>
            <p:ph idx="12" type="sldNum"/>
          </p:nvPr>
        </p:nvSpPr>
        <p:spPr>
          <a:xfrm>
            <a:off x="8536302" y="4749851"/>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1" name="Shape 291"/>
        <p:cNvGrpSpPr/>
        <p:nvPr/>
      </p:nvGrpSpPr>
      <p:grpSpPr>
        <a:xfrm>
          <a:off x="0" y="0"/>
          <a:ext cx="0" cy="0"/>
          <a:chOff x="0" y="0"/>
          <a:chExt cx="0" cy="0"/>
        </a:xfrm>
      </p:grpSpPr>
      <p:sp>
        <p:nvSpPr>
          <p:cNvPr id="292" name="Google Shape;292;p41"/>
          <p:cNvSpPr txBox="1"/>
          <p:nvPr>
            <p:ph type="title"/>
          </p:nvPr>
        </p:nvSpPr>
        <p:spPr>
          <a:xfrm>
            <a:off x="483450" y="549725"/>
            <a:ext cx="7604100" cy="535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Two</a:t>
            </a:r>
            <a:r>
              <a:rPr lang="en"/>
              <a:t> Ways to Facilitate:</a:t>
            </a:r>
            <a:endParaRPr/>
          </a:p>
        </p:txBody>
      </p:sp>
      <p:sp>
        <p:nvSpPr>
          <p:cNvPr id="293" name="Google Shape;293;p41"/>
          <p:cNvSpPr txBox="1"/>
          <p:nvPr>
            <p:ph idx="1" type="body"/>
          </p:nvPr>
        </p:nvSpPr>
        <p:spPr>
          <a:xfrm>
            <a:off x="948800" y="1509850"/>
            <a:ext cx="7688700" cy="3401400"/>
          </a:xfrm>
          <a:prstGeom prst="rect">
            <a:avLst/>
          </a:prstGeom>
        </p:spPr>
        <p:txBody>
          <a:bodyPr anchorCtr="0" anchor="t" bIns="91425" lIns="91425" spcFirstLastPara="1" rIns="91425" wrap="square" tIns="91425">
            <a:noAutofit/>
          </a:bodyPr>
          <a:lstStyle/>
          <a:p>
            <a:pPr indent="-323850" lvl="0" marL="457200" rtl="0" algn="l">
              <a:spcBef>
                <a:spcPts val="0"/>
              </a:spcBef>
              <a:spcAft>
                <a:spcPts val="0"/>
              </a:spcAft>
              <a:buSzPts val="1500"/>
              <a:buAutoNum type="arabicPeriod"/>
            </a:pPr>
            <a:r>
              <a:rPr lang="en" sz="1500">
                <a:highlight>
                  <a:schemeClr val="lt1"/>
                </a:highlight>
              </a:rPr>
              <a:t>REAL TIME DEBRIEF-</a:t>
            </a:r>
            <a:r>
              <a:rPr lang="en" sz="1500">
                <a:highlight>
                  <a:schemeClr val="lt1"/>
                </a:highlight>
              </a:rPr>
              <a:t> </a:t>
            </a:r>
            <a:r>
              <a:rPr lang="en" sz="1500"/>
              <a:t>Complete all steps in person. Facilitator can walk team members through the scenario real-time, and ask for all the information/points of view as they go:</a:t>
            </a:r>
            <a:endParaRPr sz="1500"/>
          </a:p>
          <a:p>
            <a:pPr indent="-311150" lvl="1" marL="914400" rtl="0" algn="l">
              <a:spcBef>
                <a:spcPts val="0"/>
              </a:spcBef>
              <a:spcAft>
                <a:spcPts val="0"/>
              </a:spcAft>
              <a:buSzPts val="1300"/>
              <a:buAutoNum type="alphaLcPeriod"/>
            </a:pPr>
            <a:r>
              <a:rPr lang="en" sz="1300"/>
              <a:t>Pros- High level of engagement, Hearing people’s perspectives real time increases understanding. </a:t>
            </a:r>
            <a:endParaRPr sz="1300"/>
          </a:p>
          <a:p>
            <a:pPr indent="-311150" lvl="1" marL="914400" rtl="0" algn="l">
              <a:spcBef>
                <a:spcPts val="0"/>
              </a:spcBef>
              <a:spcAft>
                <a:spcPts val="0"/>
              </a:spcAft>
              <a:buSzPts val="1300"/>
              <a:buAutoNum type="alphaLcPeriod"/>
            </a:pPr>
            <a:r>
              <a:rPr lang="en" sz="1300"/>
              <a:t>Cons- Easier to get off track/down a rabbit hole. Increased possibility of heightened emotion. </a:t>
            </a:r>
            <a:endParaRPr sz="1300"/>
          </a:p>
          <a:p>
            <a:pPr indent="-323850" lvl="0" marL="457200" rtl="0" algn="l">
              <a:spcBef>
                <a:spcPts val="0"/>
              </a:spcBef>
              <a:spcAft>
                <a:spcPts val="0"/>
              </a:spcAft>
              <a:buSzPts val="1500"/>
              <a:buAutoNum type="arabicPeriod"/>
            </a:pPr>
            <a:r>
              <a:rPr lang="en" sz="1500"/>
              <a:t>REAL TIME LEARN - Complete steps 1-3 beforehand (i.e. ask staff for their input and perspective). Facilitator then looks at all responses, puts together timeline of incident, and pulls out trends. Only steps 4-6 done real time. </a:t>
            </a:r>
            <a:endParaRPr sz="1500"/>
          </a:p>
          <a:p>
            <a:pPr indent="-311150" lvl="1" marL="914400" rtl="0" algn="l">
              <a:spcBef>
                <a:spcPts val="0"/>
              </a:spcBef>
              <a:spcAft>
                <a:spcPts val="0"/>
              </a:spcAft>
              <a:buSzPts val="1300"/>
              <a:buAutoNum type="alphaLcPeriod"/>
            </a:pPr>
            <a:r>
              <a:rPr lang="en" sz="1300"/>
              <a:t>Pros- Facilitator has higher level of control over debrief conversation. Meeting can potentially be shorter. </a:t>
            </a:r>
            <a:endParaRPr sz="1300"/>
          </a:p>
          <a:p>
            <a:pPr indent="-311150" lvl="1" marL="914400" rtl="0" algn="l">
              <a:spcBef>
                <a:spcPts val="0"/>
              </a:spcBef>
              <a:spcAft>
                <a:spcPts val="0"/>
              </a:spcAft>
              <a:buSzPts val="1300"/>
              <a:buAutoNum type="alphaLcPeriod"/>
            </a:pPr>
            <a:r>
              <a:rPr lang="en" sz="1300"/>
              <a:t>Cons- Potential less buy-in from team if they didn’t think through scenario and identify trends themselves</a:t>
            </a:r>
            <a:endParaRPr sz="1300"/>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7" name="Shape 297"/>
        <p:cNvGrpSpPr/>
        <p:nvPr/>
      </p:nvGrpSpPr>
      <p:grpSpPr>
        <a:xfrm>
          <a:off x="0" y="0"/>
          <a:ext cx="0" cy="0"/>
          <a:chOff x="0" y="0"/>
          <a:chExt cx="0" cy="0"/>
        </a:xfrm>
      </p:grpSpPr>
      <p:sp>
        <p:nvSpPr>
          <p:cNvPr id="298" name="Google Shape;298;p42"/>
          <p:cNvSpPr txBox="1"/>
          <p:nvPr>
            <p:ph idx="1" type="body"/>
          </p:nvPr>
        </p:nvSpPr>
        <p:spPr>
          <a:xfrm>
            <a:off x="729450" y="1369050"/>
            <a:ext cx="7688700" cy="3264000"/>
          </a:xfrm>
          <a:prstGeom prst="rect">
            <a:avLst/>
          </a:prstGeom>
        </p:spPr>
        <p:txBody>
          <a:bodyPr anchorCtr="0" anchor="t" bIns="91425" lIns="91425" spcFirstLastPara="1" rIns="91425" wrap="square" tIns="91425">
            <a:noAutofit/>
          </a:bodyPr>
          <a:lstStyle/>
          <a:p>
            <a:pPr indent="-336550" lvl="0" marL="457200" rtl="0" algn="l">
              <a:lnSpc>
                <a:spcPct val="150000"/>
              </a:lnSpc>
              <a:spcBef>
                <a:spcPts val="0"/>
              </a:spcBef>
              <a:spcAft>
                <a:spcPts val="0"/>
              </a:spcAft>
              <a:buSzPts val="1700"/>
              <a:buChar char="●"/>
            </a:pPr>
            <a:r>
              <a:rPr lang="en" sz="1700"/>
              <a:t>Set clear expectations for participation</a:t>
            </a:r>
            <a:endParaRPr sz="1700"/>
          </a:p>
          <a:p>
            <a:pPr indent="-336550" lvl="0" marL="457200" rtl="0" algn="l">
              <a:lnSpc>
                <a:spcPct val="150000"/>
              </a:lnSpc>
              <a:spcBef>
                <a:spcPts val="0"/>
              </a:spcBef>
              <a:spcAft>
                <a:spcPts val="0"/>
              </a:spcAft>
              <a:buSzPts val="1700"/>
              <a:buChar char="●"/>
            </a:pPr>
            <a:r>
              <a:rPr lang="en" sz="1700"/>
              <a:t>Create and maintain a safe, open and supportive environment</a:t>
            </a:r>
            <a:endParaRPr sz="1700"/>
          </a:p>
          <a:p>
            <a:pPr indent="-336550" lvl="0" marL="457200" rtl="0" algn="l">
              <a:lnSpc>
                <a:spcPct val="150000"/>
              </a:lnSpc>
              <a:spcBef>
                <a:spcPts val="0"/>
              </a:spcBef>
              <a:spcAft>
                <a:spcPts val="0"/>
              </a:spcAft>
              <a:buSzPts val="1700"/>
              <a:buChar char="●"/>
            </a:pPr>
            <a:r>
              <a:rPr lang="en" sz="1700"/>
              <a:t>Guide the group as necessary to complete all steps in allotted time</a:t>
            </a:r>
            <a:endParaRPr sz="1700"/>
          </a:p>
          <a:p>
            <a:pPr indent="-336550" lvl="0" marL="457200" rtl="0" algn="l">
              <a:lnSpc>
                <a:spcPct val="150000"/>
              </a:lnSpc>
              <a:spcBef>
                <a:spcPts val="0"/>
              </a:spcBef>
              <a:spcAft>
                <a:spcPts val="0"/>
              </a:spcAft>
              <a:buSzPts val="1700"/>
              <a:buChar char="●"/>
            </a:pPr>
            <a:r>
              <a:rPr lang="en" sz="1700"/>
              <a:t>Reinforce positive aspects of how the incident played out and make sure the conversation doesn’t turn to blaming</a:t>
            </a:r>
            <a:endParaRPr sz="1700"/>
          </a:p>
          <a:p>
            <a:pPr indent="-336550" lvl="0" marL="457200" rtl="0" algn="l">
              <a:lnSpc>
                <a:spcPct val="150000"/>
              </a:lnSpc>
              <a:spcBef>
                <a:spcPts val="0"/>
              </a:spcBef>
              <a:spcAft>
                <a:spcPts val="0"/>
              </a:spcAft>
              <a:buSzPts val="1700"/>
              <a:buChar char="●"/>
            </a:pPr>
            <a:r>
              <a:rPr i="1" lang="en" sz="1700"/>
              <a:t>Work to remain as neutral as possible during debrief, especially if the </a:t>
            </a:r>
            <a:r>
              <a:rPr i="1" lang="en" sz="1700"/>
              <a:t>facilitator</a:t>
            </a:r>
            <a:r>
              <a:rPr i="1" lang="en" sz="1700"/>
              <a:t> played a role in the incident </a:t>
            </a:r>
            <a:endParaRPr i="1" sz="1700"/>
          </a:p>
        </p:txBody>
      </p:sp>
      <p:sp>
        <p:nvSpPr>
          <p:cNvPr id="299" name="Google Shape;299;p42"/>
          <p:cNvSpPr txBox="1"/>
          <p:nvPr>
            <p:ph type="title"/>
          </p:nvPr>
        </p:nvSpPr>
        <p:spPr>
          <a:xfrm>
            <a:off x="578425" y="581325"/>
            <a:ext cx="7688700" cy="535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 Facilitator Should: </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3" name="Shape 303"/>
        <p:cNvGrpSpPr/>
        <p:nvPr/>
      </p:nvGrpSpPr>
      <p:grpSpPr>
        <a:xfrm>
          <a:off x="0" y="0"/>
          <a:ext cx="0" cy="0"/>
          <a:chOff x="0" y="0"/>
          <a:chExt cx="0" cy="0"/>
        </a:xfrm>
      </p:grpSpPr>
      <p:sp>
        <p:nvSpPr>
          <p:cNvPr id="304" name="Google Shape;304;p43"/>
          <p:cNvSpPr txBox="1"/>
          <p:nvPr>
            <p:ph idx="1" type="body"/>
          </p:nvPr>
        </p:nvSpPr>
        <p:spPr>
          <a:xfrm>
            <a:off x="577125" y="1324350"/>
            <a:ext cx="8095800" cy="3376200"/>
          </a:xfrm>
          <a:prstGeom prst="rect">
            <a:avLst/>
          </a:prstGeom>
        </p:spPr>
        <p:txBody>
          <a:bodyPr anchorCtr="0" anchor="t" bIns="91425" lIns="91425" spcFirstLastPara="1" rIns="91425" wrap="square" tIns="91425">
            <a:noAutofit/>
          </a:bodyPr>
          <a:lstStyle/>
          <a:p>
            <a:pPr indent="0" lvl="0" marL="292100" rtl="0" algn="l">
              <a:lnSpc>
                <a:spcPct val="100000"/>
              </a:lnSpc>
              <a:spcBef>
                <a:spcPts val="0"/>
              </a:spcBef>
              <a:spcAft>
                <a:spcPts val="0"/>
              </a:spcAft>
              <a:buNone/>
            </a:pPr>
            <a:r>
              <a:rPr i="1" lang="en" sz="1500">
                <a:solidFill>
                  <a:srgbClr val="404040"/>
                </a:solidFill>
                <a:highlight>
                  <a:srgbClr val="FFFFFF"/>
                </a:highlight>
                <a:latin typeface="Arial"/>
                <a:ea typeface="Arial"/>
                <a:cs typeface="Arial"/>
                <a:sym typeface="Arial"/>
              </a:rPr>
              <a:t>Assalaamu ‘Alaykum</a:t>
            </a:r>
            <a:r>
              <a:rPr i="1" lang="en" sz="1500">
                <a:solidFill>
                  <a:srgbClr val="404040"/>
                </a:solidFill>
                <a:highlight>
                  <a:srgbClr val="FFFFFF"/>
                </a:highlight>
                <a:latin typeface="Arial"/>
                <a:ea typeface="Arial"/>
                <a:cs typeface="Arial"/>
                <a:sym typeface="Arial"/>
              </a:rPr>
              <a:t>, </a:t>
            </a:r>
            <a:endParaRPr i="1" sz="1500">
              <a:solidFill>
                <a:srgbClr val="404040"/>
              </a:solidFill>
              <a:highlight>
                <a:srgbClr val="FFFFFF"/>
              </a:highlight>
              <a:latin typeface="Arial"/>
              <a:ea typeface="Arial"/>
              <a:cs typeface="Arial"/>
              <a:sym typeface="Arial"/>
            </a:endParaRPr>
          </a:p>
          <a:p>
            <a:pPr indent="0" lvl="0" marL="292100" rtl="0" algn="l">
              <a:lnSpc>
                <a:spcPct val="100000"/>
              </a:lnSpc>
              <a:spcBef>
                <a:spcPts val="1700"/>
              </a:spcBef>
              <a:spcAft>
                <a:spcPts val="0"/>
              </a:spcAft>
              <a:buNone/>
            </a:pPr>
            <a:r>
              <a:rPr i="1" lang="en" sz="1500">
                <a:solidFill>
                  <a:srgbClr val="404040"/>
                </a:solidFill>
                <a:highlight>
                  <a:srgbClr val="FFFFFF"/>
                </a:highlight>
                <a:latin typeface="Arial"/>
                <a:ea typeface="Arial"/>
                <a:cs typeface="Arial"/>
                <a:sym typeface="Arial"/>
              </a:rPr>
              <a:t>Alhamdulillah, together we survived our recent crisis.  While I know we’re all still recovering from [the efforts you took during the crisis], we need to capture our primary lessons learned before too much time passes and we return to our day-to-day busy lives. Please join me on [date &amp; time] for a high-level debrief session. </a:t>
            </a:r>
            <a:endParaRPr i="1" sz="1500">
              <a:solidFill>
                <a:srgbClr val="404040"/>
              </a:solidFill>
              <a:highlight>
                <a:srgbClr val="FFFFFF"/>
              </a:highlight>
              <a:latin typeface="Arial"/>
              <a:ea typeface="Arial"/>
              <a:cs typeface="Arial"/>
              <a:sym typeface="Arial"/>
            </a:endParaRPr>
          </a:p>
          <a:p>
            <a:pPr indent="0" lvl="0" marL="292100" rtl="0" algn="l">
              <a:lnSpc>
                <a:spcPct val="100000"/>
              </a:lnSpc>
              <a:spcBef>
                <a:spcPts val="1700"/>
              </a:spcBef>
              <a:spcAft>
                <a:spcPts val="0"/>
              </a:spcAft>
              <a:buNone/>
            </a:pPr>
            <a:r>
              <a:rPr i="1" lang="en" sz="1500">
                <a:solidFill>
                  <a:srgbClr val="404040"/>
                </a:solidFill>
                <a:highlight>
                  <a:srgbClr val="FFFFFF"/>
                </a:highlight>
                <a:latin typeface="Arial"/>
                <a:ea typeface="Arial"/>
                <a:cs typeface="Arial"/>
                <a:sym typeface="Arial"/>
              </a:rPr>
              <a:t>I am considering this investment in time a priority; it will save us time, stress, and energy in the future. We won’t be judging right or wrong - we’ll simply be capturing the facts of what we did and what we now know. Plus, while we could likely talk about this incident all day, we’ll keep this debrief session focused and solutions oriented. Please arrive ready to share your perspective of the incident, and I look forward to seeing you there.</a:t>
            </a:r>
            <a:endParaRPr i="1" sz="1500">
              <a:solidFill>
                <a:srgbClr val="404040"/>
              </a:solidFill>
              <a:highlight>
                <a:srgbClr val="FFFFFF"/>
              </a:highlight>
              <a:latin typeface="Arial"/>
              <a:ea typeface="Arial"/>
              <a:cs typeface="Arial"/>
              <a:sym typeface="Arial"/>
            </a:endParaRPr>
          </a:p>
          <a:p>
            <a:pPr indent="0" lvl="0" marL="292100" rtl="0" algn="l">
              <a:lnSpc>
                <a:spcPct val="100000"/>
              </a:lnSpc>
              <a:spcBef>
                <a:spcPts val="1700"/>
              </a:spcBef>
              <a:spcAft>
                <a:spcPts val="0"/>
              </a:spcAft>
              <a:buNone/>
            </a:pPr>
            <a:r>
              <a:rPr i="1" lang="en" sz="1500">
                <a:solidFill>
                  <a:srgbClr val="404040"/>
                </a:solidFill>
                <a:highlight>
                  <a:srgbClr val="FFFFFF"/>
                </a:highlight>
                <a:latin typeface="Arial"/>
                <a:ea typeface="Arial"/>
                <a:cs typeface="Arial"/>
                <a:sym typeface="Arial"/>
              </a:rPr>
              <a:t>Jazakum Allahu Khairan</a:t>
            </a:r>
            <a:endParaRPr i="1" sz="1500">
              <a:solidFill>
                <a:srgbClr val="404040"/>
              </a:solidFill>
              <a:highlight>
                <a:srgbClr val="FFFFFF"/>
              </a:highlight>
              <a:latin typeface="Arial"/>
              <a:ea typeface="Arial"/>
              <a:cs typeface="Arial"/>
              <a:sym typeface="Arial"/>
            </a:endParaRPr>
          </a:p>
          <a:p>
            <a:pPr indent="0" lvl="0" marL="292100" rtl="0" algn="l">
              <a:spcBef>
                <a:spcPts val="1700"/>
              </a:spcBef>
              <a:spcAft>
                <a:spcPts val="0"/>
              </a:spcAft>
              <a:buNone/>
            </a:pPr>
            <a:r>
              <a:t/>
            </a:r>
            <a:endParaRPr i="1" sz="1500">
              <a:solidFill>
                <a:srgbClr val="404040"/>
              </a:solidFill>
              <a:highlight>
                <a:srgbClr val="FFFFFF"/>
              </a:highlight>
              <a:latin typeface="Arial"/>
              <a:ea typeface="Arial"/>
              <a:cs typeface="Arial"/>
              <a:sym typeface="Arial"/>
            </a:endParaRPr>
          </a:p>
          <a:p>
            <a:pPr indent="0" lvl="0" marL="0" rtl="0" algn="l">
              <a:spcBef>
                <a:spcPts val="1700"/>
              </a:spcBef>
              <a:spcAft>
                <a:spcPts val="1600"/>
              </a:spcAft>
              <a:buNone/>
            </a:pPr>
            <a:r>
              <a:t/>
            </a:r>
            <a:endParaRPr/>
          </a:p>
        </p:txBody>
      </p:sp>
      <p:sp>
        <p:nvSpPr>
          <p:cNvPr id="305" name="Google Shape;305;p43"/>
          <p:cNvSpPr txBox="1"/>
          <p:nvPr>
            <p:ph type="title"/>
          </p:nvPr>
        </p:nvSpPr>
        <p:spPr>
          <a:xfrm>
            <a:off x="517000" y="557700"/>
            <a:ext cx="7688700" cy="535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E-mail Template:</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9" name="Shape 309"/>
        <p:cNvGrpSpPr/>
        <p:nvPr/>
      </p:nvGrpSpPr>
      <p:grpSpPr>
        <a:xfrm>
          <a:off x="0" y="0"/>
          <a:ext cx="0" cy="0"/>
          <a:chOff x="0" y="0"/>
          <a:chExt cx="0" cy="0"/>
        </a:xfrm>
      </p:grpSpPr>
      <p:sp>
        <p:nvSpPr>
          <p:cNvPr id="310" name="Google Shape;310;p44"/>
          <p:cNvSpPr txBox="1"/>
          <p:nvPr>
            <p:ph type="title"/>
          </p:nvPr>
        </p:nvSpPr>
        <p:spPr>
          <a:xfrm>
            <a:off x="665700" y="581125"/>
            <a:ext cx="7688700" cy="535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CPI Crisis Development Model- C.O.P.I.N.G</a:t>
            </a:r>
            <a:endParaRPr/>
          </a:p>
        </p:txBody>
      </p:sp>
      <p:sp>
        <p:nvSpPr>
          <p:cNvPr id="311" name="Google Shape;311;p44"/>
          <p:cNvSpPr txBox="1"/>
          <p:nvPr>
            <p:ph idx="1" type="body"/>
          </p:nvPr>
        </p:nvSpPr>
        <p:spPr>
          <a:xfrm>
            <a:off x="727650" y="1410825"/>
            <a:ext cx="7688700" cy="3405600"/>
          </a:xfrm>
          <a:prstGeom prst="rect">
            <a:avLst/>
          </a:prstGeom>
        </p:spPr>
        <p:txBody>
          <a:bodyPr anchorCtr="0" anchor="t" bIns="91425" lIns="91425" spcFirstLastPara="1" rIns="91425" wrap="square" tIns="91425">
            <a:noAutofit/>
          </a:bodyPr>
          <a:lstStyle/>
          <a:p>
            <a:pPr indent="-336550" lvl="0" marL="457200" rtl="0" algn="l">
              <a:spcBef>
                <a:spcPts val="0"/>
              </a:spcBef>
              <a:spcAft>
                <a:spcPts val="0"/>
              </a:spcAft>
              <a:buSzPts val="1700"/>
              <a:buAutoNum type="arabicPeriod"/>
            </a:pPr>
            <a:r>
              <a:rPr lang="en" sz="1700"/>
              <a:t>Control - Physical/Emotional </a:t>
            </a:r>
            <a:endParaRPr sz="1700"/>
          </a:p>
          <a:p>
            <a:pPr indent="-323850" lvl="1" marL="914400" rtl="0" algn="l">
              <a:spcBef>
                <a:spcPts val="0"/>
              </a:spcBef>
              <a:spcAft>
                <a:spcPts val="0"/>
              </a:spcAft>
              <a:buSzPts val="1500"/>
              <a:buAutoNum type="alphaLcPeriod"/>
            </a:pPr>
            <a:r>
              <a:rPr lang="en" sz="1500"/>
              <a:t>Are staff ready to discuss what happened?</a:t>
            </a:r>
            <a:endParaRPr sz="1500"/>
          </a:p>
          <a:p>
            <a:pPr indent="-323850" lvl="1" marL="914400" rtl="0" algn="l">
              <a:spcBef>
                <a:spcPts val="0"/>
              </a:spcBef>
              <a:spcAft>
                <a:spcPts val="0"/>
              </a:spcAft>
              <a:buSzPts val="1500"/>
              <a:buAutoNum type="alphaLcPeriod"/>
            </a:pPr>
            <a:r>
              <a:rPr lang="en" sz="1500"/>
              <a:t>Has it been enough time to accurately reflect?</a:t>
            </a:r>
            <a:endParaRPr sz="1500"/>
          </a:p>
          <a:p>
            <a:pPr indent="0" lvl="0" marL="914400" rtl="0" algn="l">
              <a:spcBef>
                <a:spcPts val="1600"/>
              </a:spcBef>
              <a:spcAft>
                <a:spcPts val="0"/>
              </a:spcAft>
              <a:buNone/>
            </a:pPr>
            <a:r>
              <a:t/>
            </a:r>
            <a:endParaRPr sz="300"/>
          </a:p>
          <a:p>
            <a:pPr indent="-336550" lvl="0" marL="457200" rtl="0" algn="l">
              <a:spcBef>
                <a:spcPts val="1600"/>
              </a:spcBef>
              <a:spcAft>
                <a:spcPts val="0"/>
              </a:spcAft>
              <a:buSzPts val="1700"/>
              <a:buAutoNum type="arabicPeriod"/>
            </a:pPr>
            <a:r>
              <a:rPr lang="en" sz="1700"/>
              <a:t>Orient - Orient yourself to the basic facts in a </a:t>
            </a:r>
            <a:r>
              <a:rPr lang="en" sz="1700"/>
              <a:t>nonjudgmental</a:t>
            </a:r>
            <a:r>
              <a:rPr lang="en" sz="1700"/>
              <a:t> way while listening to all perspectives</a:t>
            </a:r>
            <a:endParaRPr sz="1700"/>
          </a:p>
          <a:p>
            <a:pPr indent="-323850" lvl="1" marL="914400" rtl="0" algn="l">
              <a:spcBef>
                <a:spcPts val="0"/>
              </a:spcBef>
              <a:spcAft>
                <a:spcPts val="0"/>
              </a:spcAft>
              <a:buSzPts val="1500"/>
              <a:buAutoNum type="alphaLcPeriod"/>
            </a:pPr>
            <a:r>
              <a:rPr lang="en" sz="1500"/>
              <a:t>What happened?</a:t>
            </a:r>
            <a:endParaRPr sz="1500"/>
          </a:p>
          <a:p>
            <a:pPr indent="-323850" lvl="1" marL="914400" rtl="0" algn="l">
              <a:spcBef>
                <a:spcPts val="0"/>
              </a:spcBef>
              <a:spcAft>
                <a:spcPts val="0"/>
              </a:spcAft>
              <a:buSzPts val="1500"/>
              <a:buAutoNum type="alphaLcPeriod"/>
            </a:pPr>
            <a:r>
              <a:rPr lang="en" sz="1500"/>
              <a:t>Who was involved? </a:t>
            </a:r>
            <a:endParaRPr sz="1500"/>
          </a:p>
          <a:p>
            <a:pPr indent="-323850" lvl="1" marL="914400" rtl="0" algn="l">
              <a:spcBef>
                <a:spcPts val="0"/>
              </a:spcBef>
              <a:spcAft>
                <a:spcPts val="0"/>
              </a:spcAft>
              <a:buSzPts val="1500"/>
              <a:buAutoNum type="alphaLcPeriod"/>
            </a:pPr>
            <a:r>
              <a:rPr lang="en" sz="1500"/>
              <a:t>When did they get involved? </a:t>
            </a:r>
            <a:endParaRPr sz="1500"/>
          </a:p>
          <a:p>
            <a:pPr indent="-323850" lvl="1" marL="914400" rtl="0" algn="l">
              <a:spcBef>
                <a:spcPts val="0"/>
              </a:spcBef>
              <a:spcAft>
                <a:spcPts val="0"/>
              </a:spcAft>
              <a:buSzPts val="1500"/>
              <a:buAutoNum type="alphaLcPeriod"/>
            </a:pPr>
            <a:r>
              <a:rPr lang="en" sz="1500"/>
              <a:t>What was each person’s response during the situation? </a:t>
            </a:r>
            <a:endParaRPr sz="1500"/>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5" name="Shape 315"/>
        <p:cNvGrpSpPr/>
        <p:nvPr/>
      </p:nvGrpSpPr>
      <p:grpSpPr>
        <a:xfrm>
          <a:off x="0" y="0"/>
          <a:ext cx="0" cy="0"/>
          <a:chOff x="0" y="0"/>
          <a:chExt cx="0" cy="0"/>
        </a:xfrm>
      </p:grpSpPr>
      <p:sp>
        <p:nvSpPr>
          <p:cNvPr id="316" name="Google Shape;316;p45"/>
          <p:cNvSpPr txBox="1"/>
          <p:nvPr>
            <p:ph type="title"/>
          </p:nvPr>
        </p:nvSpPr>
        <p:spPr>
          <a:xfrm>
            <a:off x="685050" y="581325"/>
            <a:ext cx="7688700" cy="535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CPI Crisis Development Model (cont.)</a:t>
            </a:r>
            <a:endParaRPr/>
          </a:p>
        </p:txBody>
      </p:sp>
      <p:sp>
        <p:nvSpPr>
          <p:cNvPr id="317" name="Google Shape;317;p45"/>
          <p:cNvSpPr txBox="1"/>
          <p:nvPr>
            <p:ph idx="1" type="body"/>
          </p:nvPr>
        </p:nvSpPr>
        <p:spPr>
          <a:xfrm>
            <a:off x="954800" y="1430700"/>
            <a:ext cx="7688700" cy="3405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700"/>
              <a:t>3. Patterns</a:t>
            </a:r>
            <a:endParaRPr sz="1700"/>
          </a:p>
          <a:p>
            <a:pPr indent="-323850" lvl="0" marL="914400" rtl="0" algn="l">
              <a:spcBef>
                <a:spcPts val="1600"/>
              </a:spcBef>
              <a:spcAft>
                <a:spcPts val="0"/>
              </a:spcAft>
              <a:buSzPts val="1500"/>
              <a:buAutoNum type="alphaLcPeriod"/>
            </a:pPr>
            <a:r>
              <a:rPr lang="en" sz="1500"/>
              <a:t>What trends are there from the different perspectives? </a:t>
            </a:r>
            <a:endParaRPr sz="1500"/>
          </a:p>
          <a:p>
            <a:pPr indent="-323850" lvl="0" marL="914400" rtl="0" algn="l">
              <a:spcBef>
                <a:spcPts val="0"/>
              </a:spcBef>
              <a:spcAft>
                <a:spcPts val="0"/>
              </a:spcAft>
              <a:buSzPts val="1500"/>
              <a:buAutoNum type="alphaLcPeriod"/>
            </a:pPr>
            <a:r>
              <a:rPr lang="en" sz="1500"/>
              <a:t>Are there factors that seemed to cause the individual behaviors? </a:t>
            </a:r>
            <a:endParaRPr sz="1500"/>
          </a:p>
          <a:p>
            <a:pPr indent="0" lvl="0" marL="0" rtl="0" algn="l">
              <a:spcBef>
                <a:spcPts val="1600"/>
              </a:spcBef>
              <a:spcAft>
                <a:spcPts val="0"/>
              </a:spcAft>
              <a:buNone/>
            </a:pPr>
            <a:r>
              <a:rPr lang="en" sz="1700"/>
              <a:t>4. Investigate- what needs to change</a:t>
            </a:r>
            <a:endParaRPr sz="1700"/>
          </a:p>
          <a:p>
            <a:pPr indent="-323850" lvl="0" marL="914400" rtl="0" algn="l">
              <a:spcBef>
                <a:spcPts val="1600"/>
              </a:spcBef>
              <a:spcAft>
                <a:spcPts val="0"/>
              </a:spcAft>
              <a:buSzPts val="1500"/>
              <a:buAutoNum type="alphaLcPeriod"/>
            </a:pPr>
            <a:r>
              <a:rPr lang="en" sz="1500"/>
              <a:t>Brainstorm options of what might be done differently next time</a:t>
            </a:r>
            <a:endParaRPr sz="1500"/>
          </a:p>
          <a:p>
            <a:pPr indent="-323850" lvl="0" marL="914400" rtl="0" algn="l">
              <a:spcBef>
                <a:spcPts val="0"/>
              </a:spcBef>
              <a:spcAft>
                <a:spcPts val="0"/>
              </a:spcAft>
              <a:buSzPts val="1500"/>
              <a:buAutoNum type="alphaLcPeriod"/>
            </a:pPr>
            <a:r>
              <a:rPr lang="en" sz="1500"/>
              <a:t>Are there ways to prevent the situation from reoccurring? </a:t>
            </a:r>
            <a:endParaRPr sz="1500"/>
          </a:p>
          <a:p>
            <a:pPr indent="-323850" lvl="0" marL="914400" rtl="0" algn="l">
              <a:spcBef>
                <a:spcPts val="0"/>
              </a:spcBef>
              <a:spcAft>
                <a:spcPts val="0"/>
              </a:spcAft>
              <a:buSzPts val="1500"/>
              <a:buAutoNum type="alphaLcPeriod"/>
            </a:pPr>
            <a:r>
              <a:rPr lang="en" sz="1500"/>
              <a:t>How can we strengthen or improve individual and team responses? </a:t>
            </a:r>
            <a:endParaRPr sz="1500"/>
          </a:p>
          <a:p>
            <a:pPr indent="-323850" lvl="0" marL="914400" rtl="0" algn="l">
              <a:spcBef>
                <a:spcPts val="0"/>
              </a:spcBef>
              <a:spcAft>
                <a:spcPts val="0"/>
              </a:spcAft>
              <a:buSzPts val="1500"/>
              <a:buAutoNum type="alphaLcPeriod"/>
            </a:pPr>
            <a:r>
              <a:rPr lang="en" sz="1500"/>
              <a:t>What resources do you have available? </a:t>
            </a:r>
            <a:endParaRPr sz="1500"/>
          </a:p>
          <a:p>
            <a:pPr indent="-311150" lvl="0" marL="914400" rtl="0" algn="l">
              <a:spcBef>
                <a:spcPts val="0"/>
              </a:spcBef>
              <a:spcAft>
                <a:spcPts val="0"/>
              </a:spcAft>
              <a:buSzPts val="1300"/>
              <a:buAutoNum type="alphaLcPeriod"/>
            </a:pPr>
            <a:r>
              <a:rPr lang="en" sz="1500"/>
              <a:t>What skills can team members practice?</a:t>
            </a:r>
            <a:r>
              <a:rPr lang="en"/>
              <a:t> </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1" name="Shape 321"/>
        <p:cNvGrpSpPr/>
        <p:nvPr/>
      </p:nvGrpSpPr>
      <p:grpSpPr>
        <a:xfrm>
          <a:off x="0" y="0"/>
          <a:ext cx="0" cy="0"/>
          <a:chOff x="0" y="0"/>
          <a:chExt cx="0" cy="0"/>
        </a:xfrm>
      </p:grpSpPr>
      <p:sp>
        <p:nvSpPr>
          <p:cNvPr id="322" name="Google Shape;322;p46"/>
          <p:cNvSpPr txBox="1"/>
          <p:nvPr>
            <p:ph type="title"/>
          </p:nvPr>
        </p:nvSpPr>
        <p:spPr>
          <a:xfrm>
            <a:off x="667275" y="581325"/>
            <a:ext cx="7688700" cy="535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CPI Crisis Development Model (cont.)</a:t>
            </a:r>
            <a:endParaRPr/>
          </a:p>
        </p:txBody>
      </p:sp>
      <p:sp>
        <p:nvSpPr>
          <p:cNvPr id="323" name="Google Shape;323;p46"/>
          <p:cNvSpPr txBox="1"/>
          <p:nvPr>
            <p:ph idx="1" type="body"/>
          </p:nvPr>
        </p:nvSpPr>
        <p:spPr>
          <a:xfrm>
            <a:off x="920800" y="1508550"/>
            <a:ext cx="7688700" cy="3405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700"/>
              <a:t>5. Negotiate</a:t>
            </a:r>
            <a:endParaRPr sz="1700"/>
          </a:p>
          <a:p>
            <a:pPr indent="-323850" lvl="0" marL="914400" rtl="0" algn="l">
              <a:spcBef>
                <a:spcPts val="1600"/>
              </a:spcBef>
              <a:spcAft>
                <a:spcPts val="0"/>
              </a:spcAft>
              <a:buSzPts val="1500"/>
              <a:buAutoNum type="alphaLcPeriod"/>
            </a:pPr>
            <a:r>
              <a:rPr lang="en" sz="1500"/>
              <a:t>Make a commitment to the changes</a:t>
            </a:r>
            <a:endParaRPr sz="1500"/>
          </a:p>
          <a:p>
            <a:pPr indent="-323850" lvl="0" marL="914400" rtl="0" algn="l">
              <a:spcBef>
                <a:spcPts val="0"/>
              </a:spcBef>
              <a:spcAft>
                <a:spcPts val="0"/>
              </a:spcAft>
              <a:buSzPts val="1500"/>
              <a:buAutoNum type="alphaLcPeriod"/>
            </a:pPr>
            <a:r>
              <a:rPr lang="en" sz="1500"/>
              <a:t>Agree on how to respond in the future</a:t>
            </a:r>
            <a:endParaRPr sz="1500"/>
          </a:p>
          <a:p>
            <a:pPr indent="0" lvl="0" marL="0" rtl="0" algn="l">
              <a:spcBef>
                <a:spcPts val="1600"/>
              </a:spcBef>
              <a:spcAft>
                <a:spcPts val="0"/>
              </a:spcAft>
              <a:buNone/>
            </a:pPr>
            <a:r>
              <a:rPr lang="en" sz="1700"/>
              <a:t>6. Give</a:t>
            </a:r>
            <a:endParaRPr sz="1700"/>
          </a:p>
          <a:p>
            <a:pPr indent="-323850" lvl="0" marL="914400" rtl="0" algn="l">
              <a:spcBef>
                <a:spcPts val="1600"/>
              </a:spcBef>
              <a:spcAft>
                <a:spcPts val="0"/>
              </a:spcAft>
              <a:buSzPts val="1500"/>
              <a:buAutoNum type="alphaLcPeriod"/>
            </a:pPr>
            <a:r>
              <a:rPr lang="en" sz="1500"/>
              <a:t>Express trust, confidence, and respect for your colleagues </a:t>
            </a:r>
            <a:endParaRPr sz="1500"/>
          </a:p>
          <a:p>
            <a:pPr indent="-323850" lvl="0" marL="914400" rtl="0" algn="l">
              <a:spcBef>
                <a:spcPts val="0"/>
              </a:spcBef>
              <a:spcAft>
                <a:spcPts val="0"/>
              </a:spcAft>
              <a:buSzPts val="1500"/>
              <a:buAutoNum type="alphaLcPeriod"/>
            </a:pPr>
            <a:r>
              <a:rPr lang="en" sz="1500"/>
              <a:t>Assign next steps</a:t>
            </a:r>
            <a:endParaRPr sz="1500"/>
          </a:p>
          <a:p>
            <a:pPr indent="-323850" lvl="0" marL="914400" rtl="0" algn="l">
              <a:spcBef>
                <a:spcPts val="0"/>
              </a:spcBef>
              <a:spcAft>
                <a:spcPts val="0"/>
              </a:spcAft>
              <a:buSzPts val="1500"/>
              <a:buAutoNum type="alphaLcPeriod"/>
            </a:pPr>
            <a:r>
              <a:rPr lang="en" sz="1500"/>
              <a:t>Provide closure and summary in follow up communication</a:t>
            </a:r>
            <a:endParaRPr sz="2200"/>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7" name="Shape 327"/>
        <p:cNvGrpSpPr/>
        <p:nvPr/>
      </p:nvGrpSpPr>
      <p:grpSpPr>
        <a:xfrm>
          <a:off x="0" y="0"/>
          <a:ext cx="0" cy="0"/>
          <a:chOff x="0" y="0"/>
          <a:chExt cx="0" cy="0"/>
        </a:xfrm>
      </p:grpSpPr>
      <p:sp>
        <p:nvSpPr>
          <p:cNvPr id="328" name="Google Shape;328;p47"/>
          <p:cNvSpPr txBox="1"/>
          <p:nvPr>
            <p:ph idx="1" type="body"/>
          </p:nvPr>
        </p:nvSpPr>
        <p:spPr>
          <a:xfrm>
            <a:off x="854525" y="1452900"/>
            <a:ext cx="8095800" cy="3119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i="1" lang="en" sz="1500">
                <a:solidFill>
                  <a:srgbClr val="404040"/>
                </a:solidFill>
                <a:highlight>
                  <a:srgbClr val="FFFFFF"/>
                </a:highlight>
                <a:latin typeface="Arial"/>
                <a:ea typeface="Arial"/>
                <a:cs typeface="Arial"/>
                <a:sym typeface="Arial"/>
              </a:rPr>
              <a:t>Assalaamu ‘Alaykum</a:t>
            </a:r>
            <a:r>
              <a:rPr i="1" lang="en" sz="1500">
                <a:solidFill>
                  <a:srgbClr val="404040"/>
                </a:solidFill>
                <a:highlight>
                  <a:srgbClr val="FFFFFF"/>
                </a:highlight>
                <a:latin typeface="Arial"/>
                <a:ea typeface="Arial"/>
                <a:cs typeface="Arial"/>
                <a:sym typeface="Arial"/>
              </a:rPr>
              <a:t>, </a:t>
            </a:r>
            <a:endParaRPr i="1" sz="1500">
              <a:solidFill>
                <a:srgbClr val="404040"/>
              </a:solidFill>
              <a:highlight>
                <a:srgbClr val="FFFFFF"/>
              </a:highlight>
              <a:latin typeface="Arial"/>
              <a:ea typeface="Arial"/>
              <a:cs typeface="Arial"/>
              <a:sym typeface="Arial"/>
            </a:endParaRPr>
          </a:p>
          <a:p>
            <a:pPr indent="0" lvl="0" marL="0" rtl="0" algn="l">
              <a:spcBef>
                <a:spcPts val="1700"/>
              </a:spcBef>
              <a:spcAft>
                <a:spcPts val="0"/>
              </a:spcAft>
              <a:buNone/>
            </a:pPr>
            <a:r>
              <a:rPr i="1" lang="en" sz="1500">
                <a:solidFill>
                  <a:srgbClr val="404040"/>
                </a:solidFill>
                <a:highlight>
                  <a:srgbClr val="FFFFFF"/>
                </a:highlight>
                <a:latin typeface="Arial"/>
                <a:ea typeface="Arial"/>
                <a:cs typeface="Arial"/>
                <a:sym typeface="Arial"/>
              </a:rPr>
              <a:t>Thank you for joining our debrief session! We were able to share our perspectives and capture our lessons learned. Because of your participation, we are now better prepared for the next crisis that arises. </a:t>
            </a:r>
            <a:endParaRPr i="1" sz="1500">
              <a:solidFill>
                <a:srgbClr val="404040"/>
              </a:solidFill>
              <a:highlight>
                <a:srgbClr val="FFFFFF"/>
              </a:highlight>
              <a:latin typeface="Arial"/>
              <a:ea typeface="Arial"/>
              <a:cs typeface="Arial"/>
              <a:sym typeface="Arial"/>
            </a:endParaRPr>
          </a:p>
          <a:p>
            <a:pPr indent="-323850" lvl="0" marL="457200" rtl="0" algn="l">
              <a:spcBef>
                <a:spcPts val="1700"/>
              </a:spcBef>
              <a:spcAft>
                <a:spcPts val="0"/>
              </a:spcAft>
              <a:buClr>
                <a:srgbClr val="404040"/>
              </a:buClr>
              <a:buSzPts val="1500"/>
              <a:buFont typeface="Arial"/>
              <a:buChar char="●"/>
            </a:pPr>
            <a:r>
              <a:rPr i="1" lang="en" sz="1500">
                <a:solidFill>
                  <a:srgbClr val="404040"/>
                </a:solidFill>
                <a:highlight>
                  <a:srgbClr val="FFFFFF"/>
                </a:highlight>
                <a:latin typeface="Arial"/>
                <a:ea typeface="Arial"/>
                <a:cs typeface="Arial"/>
                <a:sym typeface="Arial"/>
              </a:rPr>
              <a:t>Here is a summary of the incident: ABC</a:t>
            </a:r>
            <a:endParaRPr i="1" sz="1500">
              <a:solidFill>
                <a:srgbClr val="404040"/>
              </a:solidFill>
              <a:highlight>
                <a:srgbClr val="FFFFFF"/>
              </a:highlight>
              <a:latin typeface="Arial"/>
              <a:ea typeface="Arial"/>
              <a:cs typeface="Arial"/>
              <a:sym typeface="Arial"/>
            </a:endParaRPr>
          </a:p>
          <a:p>
            <a:pPr indent="-323850" lvl="0" marL="457200" rtl="0" algn="l">
              <a:spcBef>
                <a:spcPts val="0"/>
              </a:spcBef>
              <a:spcAft>
                <a:spcPts val="0"/>
              </a:spcAft>
              <a:buClr>
                <a:srgbClr val="404040"/>
              </a:buClr>
              <a:buSzPts val="1500"/>
              <a:buFont typeface="Arial"/>
              <a:buChar char="●"/>
            </a:pPr>
            <a:r>
              <a:rPr i="1" lang="en" sz="1500">
                <a:solidFill>
                  <a:srgbClr val="404040"/>
                </a:solidFill>
                <a:highlight>
                  <a:srgbClr val="FFFFFF"/>
                </a:highlight>
                <a:latin typeface="Arial"/>
                <a:ea typeface="Arial"/>
                <a:cs typeface="Arial"/>
                <a:sym typeface="Arial"/>
              </a:rPr>
              <a:t>Here are the patterns we identified: DEF</a:t>
            </a:r>
            <a:endParaRPr i="1" sz="1500">
              <a:solidFill>
                <a:srgbClr val="404040"/>
              </a:solidFill>
              <a:highlight>
                <a:srgbClr val="FFFFFF"/>
              </a:highlight>
              <a:latin typeface="Arial"/>
              <a:ea typeface="Arial"/>
              <a:cs typeface="Arial"/>
              <a:sym typeface="Arial"/>
            </a:endParaRPr>
          </a:p>
          <a:p>
            <a:pPr indent="-323850" lvl="0" marL="457200" rtl="0" algn="l">
              <a:spcBef>
                <a:spcPts val="0"/>
              </a:spcBef>
              <a:spcAft>
                <a:spcPts val="0"/>
              </a:spcAft>
              <a:buClr>
                <a:srgbClr val="404040"/>
              </a:buClr>
              <a:buSzPts val="1500"/>
              <a:buFont typeface="Arial"/>
              <a:buChar char="●"/>
            </a:pPr>
            <a:r>
              <a:rPr i="1" lang="en" sz="1500">
                <a:solidFill>
                  <a:srgbClr val="404040"/>
                </a:solidFill>
                <a:highlight>
                  <a:srgbClr val="FFFFFF"/>
                </a:highlight>
                <a:latin typeface="Arial"/>
                <a:ea typeface="Arial"/>
                <a:cs typeface="Arial"/>
                <a:sym typeface="Arial"/>
              </a:rPr>
              <a:t>Here is what we have committed to changing going forward: GHI</a:t>
            </a:r>
            <a:endParaRPr i="1" sz="1500">
              <a:solidFill>
                <a:srgbClr val="404040"/>
              </a:solidFill>
              <a:highlight>
                <a:srgbClr val="FFFFFF"/>
              </a:highlight>
              <a:latin typeface="Arial"/>
              <a:ea typeface="Arial"/>
              <a:cs typeface="Arial"/>
              <a:sym typeface="Arial"/>
            </a:endParaRPr>
          </a:p>
          <a:p>
            <a:pPr indent="0" lvl="0" marL="0" rtl="0" algn="l">
              <a:spcBef>
                <a:spcPts val="1700"/>
              </a:spcBef>
              <a:spcAft>
                <a:spcPts val="0"/>
              </a:spcAft>
              <a:buNone/>
            </a:pPr>
            <a:r>
              <a:rPr i="1" lang="en" sz="1500">
                <a:solidFill>
                  <a:srgbClr val="404040"/>
                </a:solidFill>
                <a:highlight>
                  <a:srgbClr val="FFFFFF"/>
                </a:highlight>
                <a:latin typeface="Arial"/>
                <a:ea typeface="Arial"/>
                <a:cs typeface="Arial"/>
                <a:sym typeface="Arial"/>
              </a:rPr>
              <a:t>Thank you again for your participation! If you have any questions, please let me know. </a:t>
            </a:r>
            <a:endParaRPr i="1" sz="1500">
              <a:solidFill>
                <a:srgbClr val="404040"/>
              </a:solidFill>
              <a:highlight>
                <a:srgbClr val="FFFFFF"/>
              </a:highlight>
              <a:latin typeface="Arial"/>
              <a:ea typeface="Arial"/>
              <a:cs typeface="Arial"/>
              <a:sym typeface="Arial"/>
            </a:endParaRPr>
          </a:p>
          <a:p>
            <a:pPr indent="0" lvl="0" marL="0" rtl="0" algn="l">
              <a:spcBef>
                <a:spcPts val="1700"/>
              </a:spcBef>
              <a:spcAft>
                <a:spcPts val="0"/>
              </a:spcAft>
              <a:buNone/>
            </a:pPr>
            <a:r>
              <a:rPr i="1" lang="en" sz="1500">
                <a:solidFill>
                  <a:srgbClr val="404040"/>
                </a:solidFill>
                <a:highlight>
                  <a:srgbClr val="FFFFFF"/>
                </a:highlight>
                <a:latin typeface="Arial"/>
                <a:ea typeface="Arial"/>
                <a:cs typeface="Arial"/>
                <a:sym typeface="Arial"/>
              </a:rPr>
              <a:t>Jazakum Allahu Khairan</a:t>
            </a:r>
            <a:endParaRPr i="1" sz="1500">
              <a:solidFill>
                <a:srgbClr val="404040"/>
              </a:solidFill>
              <a:highlight>
                <a:srgbClr val="FFFFFF"/>
              </a:highlight>
              <a:latin typeface="Arial"/>
              <a:ea typeface="Arial"/>
              <a:cs typeface="Arial"/>
              <a:sym typeface="Arial"/>
            </a:endParaRPr>
          </a:p>
          <a:p>
            <a:pPr indent="0" lvl="0" marL="292100" rtl="0" algn="l">
              <a:spcBef>
                <a:spcPts val="1700"/>
              </a:spcBef>
              <a:spcAft>
                <a:spcPts val="0"/>
              </a:spcAft>
              <a:buNone/>
            </a:pPr>
            <a:r>
              <a:t/>
            </a:r>
            <a:endParaRPr i="1" sz="1500">
              <a:solidFill>
                <a:srgbClr val="404040"/>
              </a:solidFill>
              <a:highlight>
                <a:srgbClr val="FFFFFF"/>
              </a:highlight>
              <a:latin typeface="Arial"/>
              <a:ea typeface="Arial"/>
              <a:cs typeface="Arial"/>
              <a:sym typeface="Arial"/>
            </a:endParaRPr>
          </a:p>
          <a:p>
            <a:pPr indent="0" lvl="0" marL="292100" rtl="0" algn="l">
              <a:spcBef>
                <a:spcPts val="1700"/>
              </a:spcBef>
              <a:spcAft>
                <a:spcPts val="0"/>
              </a:spcAft>
              <a:buNone/>
            </a:pPr>
            <a:r>
              <a:t/>
            </a:r>
            <a:endParaRPr i="1" sz="1500">
              <a:solidFill>
                <a:srgbClr val="404040"/>
              </a:solidFill>
              <a:highlight>
                <a:srgbClr val="FFFFFF"/>
              </a:highlight>
              <a:latin typeface="Arial"/>
              <a:ea typeface="Arial"/>
              <a:cs typeface="Arial"/>
              <a:sym typeface="Arial"/>
            </a:endParaRPr>
          </a:p>
          <a:p>
            <a:pPr indent="0" lvl="0" marL="0" rtl="0" algn="l">
              <a:spcBef>
                <a:spcPts val="1700"/>
              </a:spcBef>
              <a:spcAft>
                <a:spcPts val="1600"/>
              </a:spcAft>
              <a:buNone/>
            </a:pPr>
            <a:r>
              <a:t/>
            </a:r>
            <a:endParaRPr/>
          </a:p>
        </p:txBody>
      </p:sp>
      <p:sp>
        <p:nvSpPr>
          <p:cNvPr id="329" name="Google Shape;329;p47"/>
          <p:cNvSpPr txBox="1"/>
          <p:nvPr>
            <p:ph type="title"/>
          </p:nvPr>
        </p:nvSpPr>
        <p:spPr>
          <a:xfrm>
            <a:off x="727650" y="563550"/>
            <a:ext cx="7688700" cy="535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E-mail Template for Post Debrief:</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3" name="Shape 333"/>
        <p:cNvGrpSpPr/>
        <p:nvPr/>
      </p:nvGrpSpPr>
      <p:grpSpPr>
        <a:xfrm>
          <a:off x="0" y="0"/>
          <a:ext cx="0" cy="0"/>
          <a:chOff x="0" y="0"/>
          <a:chExt cx="0" cy="0"/>
        </a:xfrm>
      </p:grpSpPr>
      <p:sp>
        <p:nvSpPr>
          <p:cNvPr id="334" name="Google Shape;334;p48"/>
          <p:cNvSpPr txBox="1"/>
          <p:nvPr>
            <p:ph type="title"/>
          </p:nvPr>
        </p:nvSpPr>
        <p:spPr>
          <a:xfrm>
            <a:off x="729450" y="1318650"/>
            <a:ext cx="7688700" cy="535200"/>
          </a:xfrm>
          <a:prstGeom prst="rect">
            <a:avLst/>
          </a:prstGeom>
        </p:spPr>
        <p:txBody>
          <a:bodyPr anchorCtr="0" anchor="t" bIns="91425" lIns="91425" spcFirstLastPara="1" rIns="91425" wrap="square" tIns="91425">
            <a:noAutofit/>
          </a:bodyPr>
          <a:lstStyle/>
          <a:p>
            <a:pPr indent="457200" lvl="0" marL="457200" rtl="0" algn="l">
              <a:spcBef>
                <a:spcPts val="0"/>
              </a:spcBef>
              <a:spcAft>
                <a:spcPts val="0"/>
              </a:spcAft>
              <a:buNone/>
            </a:pPr>
            <a:r>
              <a:rPr lang="en"/>
              <a:t>Activity: Stop &amp; Jot</a:t>
            </a:r>
            <a:endParaRPr sz="3000"/>
          </a:p>
        </p:txBody>
      </p:sp>
      <p:sp>
        <p:nvSpPr>
          <p:cNvPr id="335" name="Google Shape;335;p48"/>
          <p:cNvSpPr txBox="1"/>
          <p:nvPr>
            <p:ph idx="1" type="body"/>
          </p:nvPr>
        </p:nvSpPr>
        <p:spPr>
          <a:xfrm>
            <a:off x="729450" y="2078875"/>
            <a:ext cx="7688700" cy="22611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1800"/>
              <a:t> Take one minute to write down:</a:t>
            </a:r>
            <a:endParaRPr sz="1800"/>
          </a:p>
          <a:p>
            <a:pPr indent="-311150" lvl="0" marL="457200" rtl="0" algn="l">
              <a:lnSpc>
                <a:spcPct val="115000"/>
              </a:lnSpc>
              <a:spcBef>
                <a:spcPts val="0"/>
              </a:spcBef>
              <a:spcAft>
                <a:spcPts val="0"/>
              </a:spcAft>
              <a:buSzPts val="1300"/>
              <a:buChar char="●"/>
            </a:pPr>
            <a:r>
              <a:rPr lang="en"/>
              <a:t>One thing you learned or hadn’t thought about before</a:t>
            </a:r>
            <a:endParaRPr/>
          </a:p>
          <a:p>
            <a:pPr indent="-311150" lvl="0" marL="457200" rtl="0" algn="l">
              <a:lnSpc>
                <a:spcPct val="115000"/>
              </a:lnSpc>
              <a:spcBef>
                <a:spcPts val="0"/>
              </a:spcBef>
              <a:spcAft>
                <a:spcPts val="0"/>
              </a:spcAft>
              <a:buSzPts val="1300"/>
              <a:buChar char="●"/>
            </a:pPr>
            <a:r>
              <a:rPr lang="en"/>
              <a:t>A question you have</a:t>
            </a:r>
            <a:endParaRPr/>
          </a:p>
          <a:p>
            <a:pPr indent="-311150" lvl="0" marL="457200" rtl="0" algn="l">
              <a:lnSpc>
                <a:spcPct val="115000"/>
              </a:lnSpc>
              <a:spcBef>
                <a:spcPts val="0"/>
              </a:spcBef>
              <a:spcAft>
                <a:spcPts val="0"/>
              </a:spcAft>
              <a:buSzPts val="1300"/>
              <a:buChar char="●"/>
            </a:pPr>
            <a:r>
              <a:rPr lang="en"/>
              <a:t>An action step to take after this training</a:t>
            </a:r>
            <a:endParaRPr/>
          </a:p>
          <a:p>
            <a:pPr indent="0" lvl="0" marL="457200" rtl="0" algn="l">
              <a:lnSpc>
                <a:spcPct val="115000"/>
              </a:lnSpc>
              <a:spcBef>
                <a:spcPts val="0"/>
              </a:spcBef>
              <a:spcAft>
                <a:spcPts val="0"/>
              </a:spcAft>
              <a:buNone/>
            </a:pPr>
            <a:r>
              <a:t/>
            </a:r>
            <a:endParaRPr sz="1800"/>
          </a:p>
          <a:p>
            <a:pPr indent="0" lvl="0" marL="457200" rtl="0" algn="l">
              <a:lnSpc>
                <a:spcPct val="115000"/>
              </a:lnSpc>
              <a:spcBef>
                <a:spcPts val="0"/>
              </a:spcBef>
              <a:spcAft>
                <a:spcPts val="0"/>
              </a:spcAft>
              <a:buNone/>
            </a:pPr>
            <a:r>
              <a:rPr i="1" lang="en" sz="1800"/>
              <a:t>Examples:</a:t>
            </a:r>
            <a:endParaRPr i="1" sz="1800"/>
          </a:p>
          <a:p>
            <a:pPr indent="-311150" lvl="0" marL="914400" rtl="0" algn="l">
              <a:lnSpc>
                <a:spcPct val="115000"/>
              </a:lnSpc>
              <a:spcBef>
                <a:spcPts val="0"/>
              </a:spcBef>
              <a:spcAft>
                <a:spcPts val="0"/>
              </a:spcAft>
              <a:buSzPts val="1300"/>
              <a:buChar char="●"/>
            </a:pPr>
            <a:r>
              <a:rPr i="1" lang="en"/>
              <a:t>I hadn’t thought about who to have in the room for a debrief</a:t>
            </a:r>
            <a:endParaRPr i="1"/>
          </a:p>
          <a:p>
            <a:pPr indent="-311150" lvl="0" marL="914400" rtl="0" algn="l">
              <a:lnSpc>
                <a:spcPct val="115000"/>
              </a:lnSpc>
              <a:spcBef>
                <a:spcPts val="0"/>
              </a:spcBef>
              <a:spcAft>
                <a:spcPts val="0"/>
              </a:spcAft>
              <a:buSzPts val="1300"/>
              <a:buChar char="●"/>
            </a:pPr>
            <a:r>
              <a:rPr i="1" lang="en"/>
              <a:t>How do you neutrally facilitate the tabletop if you also were an active participant in the incident?</a:t>
            </a:r>
            <a:endParaRPr i="1"/>
          </a:p>
          <a:p>
            <a:pPr indent="-311150" lvl="0" marL="914400" rtl="0" algn="l">
              <a:lnSpc>
                <a:spcPct val="115000"/>
              </a:lnSpc>
              <a:spcBef>
                <a:spcPts val="0"/>
              </a:spcBef>
              <a:spcAft>
                <a:spcPts val="0"/>
              </a:spcAft>
              <a:buSzPts val="1300"/>
              <a:buChar char="●"/>
            </a:pPr>
            <a:r>
              <a:rPr i="1" lang="en"/>
              <a:t>Talk through the debrief protocol with a school administrator and commit to running a debrief (next time a major incident occurs- can’t really schedule in advance!)</a:t>
            </a:r>
            <a:endParaRPr i="1"/>
          </a:p>
        </p:txBody>
      </p:sp>
      <p:sp>
        <p:nvSpPr>
          <p:cNvPr id="336" name="Google Shape;336;p48"/>
          <p:cNvSpPr txBox="1"/>
          <p:nvPr>
            <p:ph idx="12" type="sldNum"/>
          </p:nvPr>
        </p:nvSpPr>
        <p:spPr>
          <a:xfrm>
            <a:off x="8536302" y="4749851"/>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337" name="Google Shape;337;p48"/>
          <p:cNvPicPr preferRelativeResize="0"/>
          <p:nvPr/>
        </p:nvPicPr>
        <p:blipFill>
          <a:blip r:embed="rId3">
            <a:alphaModFix/>
          </a:blip>
          <a:stretch>
            <a:fillRect/>
          </a:stretch>
        </p:blipFill>
        <p:spPr>
          <a:xfrm>
            <a:off x="523175" y="647552"/>
            <a:ext cx="513900" cy="5139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treamline">
  <a:themeElements>
    <a:clrScheme name="Streamline">
      <a:dk1>
        <a:srgbClr val="1A9988"/>
      </a:dk1>
      <a:lt1>
        <a:srgbClr val="FFFFFF"/>
      </a:lt1>
      <a:dk2>
        <a:srgbClr val="1A1A1A"/>
      </a:dk2>
      <a:lt2>
        <a:srgbClr val="E9EDEE"/>
      </a:lt2>
      <a:accent1>
        <a:srgbClr val="595959"/>
      </a:accent1>
      <a:accent2>
        <a:srgbClr val="6AA4C8"/>
      </a:accent2>
      <a:accent3>
        <a:srgbClr val="EB5600"/>
      </a:accent3>
      <a:accent4>
        <a:srgbClr val="A2FFE8"/>
      </a:accent4>
      <a:accent5>
        <a:srgbClr val="1C3678"/>
      </a:accent5>
      <a:accent6>
        <a:srgbClr val="FFB8A2"/>
      </a:accent6>
      <a:hlink>
        <a:srgbClr val="1C3678"/>
      </a:hlink>
      <a:folHlink>
        <a:srgbClr val="1C3678"/>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Streamline">
  <a:themeElements>
    <a:clrScheme name="Streamline">
      <a:dk1>
        <a:srgbClr val="1A9988"/>
      </a:dk1>
      <a:lt1>
        <a:srgbClr val="FFFFFF"/>
      </a:lt1>
      <a:dk2>
        <a:srgbClr val="1A1A1A"/>
      </a:dk2>
      <a:lt2>
        <a:srgbClr val="E9EDEE"/>
      </a:lt2>
      <a:accent1>
        <a:srgbClr val="595959"/>
      </a:accent1>
      <a:accent2>
        <a:srgbClr val="6AA4C8"/>
      </a:accent2>
      <a:accent3>
        <a:srgbClr val="EB5600"/>
      </a:accent3>
      <a:accent4>
        <a:srgbClr val="A2FFE8"/>
      </a:accent4>
      <a:accent5>
        <a:srgbClr val="1C3678"/>
      </a:accent5>
      <a:accent6>
        <a:srgbClr val="FFB8A2"/>
      </a:accent6>
      <a:hlink>
        <a:srgbClr val="1C3678"/>
      </a:hlink>
      <a:folHlink>
        <a:srgbClr val="1C3678"/>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