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b6bc214eb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b6bc214eb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b6bc214eb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b6bc214eb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b6bc214eb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b6bc214eb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b75df6e0b6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b75df6e0b6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b75df6e0b6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b75df6e0b6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b6bc214eb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b6bc214e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b75df6e0b6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b75df6e0b6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b75df6e0b6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b75df6e0b6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b75df6e0b6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b75df6e0b6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b6bc214eb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b6bc214eb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b6bc214eb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b6bc214eb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b6bc214eb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b6bc214eb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b6bc214eb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b6bc214e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75df6e0b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b75df6e0b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Co-Located Islamic Schools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ISLA &amp; Joffe Academy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Unique Context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Muslim Prayers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Five Daily Prayers: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Dawn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Early Afternoon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Late Afternoon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After Sunset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Twilight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Friday sermon + prayer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Mosque: “Open Doors” 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Shared premises: Co-located with school, community center, prayer hall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Campus gate unlocked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widely known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Guards familiar with what “typical congregants” look like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Mosque + School = Shared doors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 &amp; Visitors</a:t>
            </a:r>
            <a:r>
              <a:rPr lang="en"/>
              <a:t>: “Open Doors” 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Community Events held on school / mosque facilities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Private events held at facility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Parent and community events held during school hours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Community visitors, guests, contractors, volunteers during school hours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Typical security procedures may be waived or not provided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Facility staff assigned to events and/or visitors may not be aware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</a:t>
            </a:r>
            <a:r>
              <a:rPr lang="en"/>
              <a:t>: “Open Doors” 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2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Entry wide open at drop-off / pick-up</a:t>
            </a:r>
            <a:endParaRPr sz="25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Access in to classrooms </a:t>
            </a:r>
            <a:r>
              <a:rPr lang="en" sz="2556"/>
              <a:t>unfettered</a:t>
            </a:r>
            <a:r>
              <a:rPr lang="en" sz="2556"/>
              <a:t> to allow parents to assist students to classrooms</a:t>
            </a:r>
            <a:endParaRPr sz="25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Multiple buildings on campus</a:t>
            </a:r>
            <a:endParaRPr sz="25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No centralized, monitored point of entry/exit for all parents/students</a:t>
            </a:r>
            <a:endParaRPr sz="25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Security system / guards do not restrict parent access</a:t>
            </a:r>
            <a:endParaRPr sz="25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Classroom, hallway doors propped open</a:t>
            </a:r>
            <a:endParaRPr sz="2556"/>
          </a:p>
          <a:p>
            <a:pPr indent="-31418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56"/>
              <a:t>Ventilation, easy access to shared teaching staff, easy observation by school leaders</a:t>
            </a:r>
            <a:endParaRPr sz="21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Stairwell doors propped open / unlocked</a:t>
            </a:r>
            <a:endParaRPr sz="2556"/>
          </a:p>
          <a:p>
            <a:pPr indent="-31418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56"/>
              <a:t>Ease of access to students at recess and break times</a:t>
            </a:r>
            <a:endParaRPr sz="2156"/>
          </a:p>
          <a:p>
            <a:pPr indent="-31418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56"/>
              <a:t>Classes with one teacher cannot guide students + equipment while opening/closing doors</a:t>
            </a:r>
            <a:endParaRPr sz="2156"/>
          </a:p>
          <a:p>
            <a:pPr indent="-3300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56"/>
              <a:t>Mosque + School = Shared doors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&amp; </a:t>
            </a:r>
            <a:r>
              <a:rPr lang="en"/>
              <a:t>Community Member “Lack of Buy-in”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Nothing bad will happen in a religious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Bad things do not happen to observant Muslims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am special, just let me 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kid is special, just let him/her 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Muslims don’t do bad things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Diverse Community	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Diverse community congregants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Variety of ethnic and linguistic backgrounds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Large immigrant population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Different cultural norms and expectations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history of safety precautions or following rules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Imams, School Leaders, Staff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Lack of training in safety procedures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Lack of awareness in need for safety procedures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Emergency guidelines and exit routes not shared with visiting speakers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Emergency Procedures - Issues</a:t>
            </a:r>
            <a:r>
              <a:rPr lang="en"/>
              <a:t>	</a:t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Posted for public to see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discussed with community leaders and/or congregants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Emergency Response Team (if existing) limited to school leaders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Need to representatives from ALL stakeholders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reviewed / updated on a regular basis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Need to involve leaders from entire community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Knowledgeable facility rep to be on-campus at all times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Contact procedures for off-campus emergency response team to be communicated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Digital and analog communications developed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Emergency guidelines available to off-site designated team members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Emergency Procedures - Solutions	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 Procedures in Common Areas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 Exit Routes in Common Areas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 Emergency guidelines to </a:t>
            </a:r>
            <a:r>
              <a:rPr lang="en"/>
              <a:t>visiting</a:t>
            </a:r>
            <a:r>
              <a:rPr lang="en"/>
              <a:t> speakers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Emergency Response Team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Consists of Reps from All Stakeholders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Facility Rep On-campus at all times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Basic security guidelines communicated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Review and update procedures regularly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 training and communication to all congregants and key stakeholders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Governance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Governance of school + mosque intertwined, not differentiated, or dysfunctional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Partial buy-in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Mosque leadership uncooperative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Islamophobia</a:t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Fear, distrust and hatred of Muslims common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Heightened during times of political turmoil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Threats against congregants, mosque leader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Xenophobia and racism added layers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Crisis Scenarios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Actual Crisis Scenarios</a:t>
            </a:r>
            <a:endParaRPr/>
          </a:p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Mosque: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Guest imam does not know or follow emergency protocol: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Fire alarm goes off during last portion of the sermon; imam tells everyone to stay put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Exit doors closed / covered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No safe gathering space for congregants outside the building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Parking Spots Blocked- Emergency vehicle entry blocked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Gate to mosque open during Friday prayers so guests can arrive, delays caused by gate closures/opening minimized</a:t>
            </a:r>
            <a:endParaRPr/>
          </a:p>
        </p:txBody>
      </p:sp>
      <p:sp>
        <p:nvSpPr>
          <p:cNvPr id="132" name="Google Shape;132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School: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Belligerent</a:t>
            </a:r>
            <a:r>
              <a:rPr lang="en"/>
              <a:t> spouse/ex-spouse of a staff (parent of a student) comes on campus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Understaffed schools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Actual Crisis Scenarios</a:t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11700" y="1152475"/>
            <a:ext cx="8106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Mosque: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Fire Alarm during Religious Service: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Fire alarm goes off - Imam tells everyone to stay put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Exit doors closed / covered preventing exit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Earthquake during Religious Service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Imam continues prayer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Unattached objects fall all on congregants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No furniture available to shield congregation from broken glass, falling light fixtures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Shoes removed to pray in carpeted hall - feet cut from </a:t>
            </a:r>
            <a:r>
              <a:rPr lang="en"/>
              <a:t>items</a:t>
            </a:r>
            <a:r>
              <a:rPr lang="en"/>
              <a:t> on ground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Mosque personnel may not be present to turn off gas, check building for structural damage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No registry of emergency contacts + medical alerts for attendees and family members at prayer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